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1" r:id="rId7"/>
    <p:sldId id="260" r:id="rId8"/>
    <p:sldId id="268" r:id="rId10"/>
    <p:sldId id="267" r:id="rId11"/>
    <p:sldId id="269" r:id="rId12"/>
    <p:sldId id="263" r:id="rId13"/>
    <p:sldId id="265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2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20" Type="http://schemas.openxmlformats.org/officeDocument/2006/relationships/customXml" Target="../customXml/item2.xml"/><Relationship Id="rId2" Type="http://schemas.openxmlformats.org/officeDocument/2006/relationships/theme" Target="theme/theme1.xml"/><Relationship Id="rId19" Type="http://schemas.openxmlformats.org/officeDocument/2006/relationships/customXml" Target="../customXml/item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BC9B37-3F67-4673-A126-F1D7EF71C002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BE4651F8-D8C5-49F0-B03B-17AAAF02609C}">
      <dgm:prSet phldrT="[Text]" custT="1"/>
      <dgm:spPr>
        <a:xfrm>
          <a:off x="0" y="2106545"/>
          <a:ext cx="2732684" cy="170752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240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gm:t>
    </dgm:pt>
    <dgm:pt modelId="{C789A8DE-5409-4296-B7C9-021C15E6F91B}" cxnId="{729F1F53-CC07-4228-8640-CD9CE944BB2B}" type="parTrans">
      <dgm:prSet/>
      <dgm:spPr/>
      <dgm:t>
        <a:bodyPr/>
        <a:lstStyle/>
        <a:p>
          <a:endParaRPr lang="en-ZA"/>
        </a:p>
      </dgm:t>
    </dgm:pt>
    <dgm:pt modelId="{9B8C8875-7E56-4A55-808D-F0B7FFB8F3A5}" cxnId="{729F1F53-CC07-4228-8640-CD9CE944BB2B}" type="sibTrans">
      <dgm:prSet/>
      <dgm:spPr/>
      <dgm:t>
        <a:bodyPr/>
        <a:lstStyle/>
        <a:p>
          <a:endParaRPr lang="en-ZA"/>
        </a:p>
      </dgm:t>
    </dgm:pt>
    <dgm:pt modelId="{D6E641D3-062D-4210-A24E-164B3BF0E005}" type="asst">
      <dgm:prSet phldrT="[Text]" custT="1"/>
      <dgm:spPr>
        <a:xfrm>
          <a:off x="3584230" y="526631"/>
          <a:ext cx="1891822" cy="74854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9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ABDURRAHMAAN</a:t>
          </a:r>
        </a:p>
        <a:p>
          <a:pPr>
            <a:buNone/>
          </a:pPr>
          <a:r>
            <a:rPr lang="en-ZA" sz="9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(PRINCIPAL)</a:t>
          </a:r>
        </a:p>
      </dgm:t>
    </dgm:pt>
    <dgm:pt modelId="{0201895E-D1FD-49DC-9D26-76E9F892C213}" cxnId="{E60A0855-7B5A-40D4-8F3E-ACE7FD0C871F}" type="parTrans">
      <dgm:prSet/>
      <dgm:spPr>
        <a:xfrm rot="17547879">
          <a:off x="2044199" y="1923562"/>
          <a:ext cx="2228515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228515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F4F1965E-A2F1-42E9-9F32-A6E2CCC701CB}" cxnId="{E60A0855-7B5A-40D4-8F3E-ACE7FD0C871F}" type="sibTrans">
      <dgm:prSet/>
      <dgm:spPr/>
      <dgm:t>
        <a:bodyPr/>
        <a:lstStyle/>
        <a:p>
          <a:endParaRPr lang="en-ZA"/>
        </a:p>
      </dgm:t>
    </dgm:pt>
    <dgm:pt modelId="{82CAEDF2-5271-4075-A125-80249B26AB2E}">
      <dgm:prSet phldrT="[Text]" custT="1"/>
      <dgm:spPr>
        <a:xfrm>
          <a:off x="3584230" y="2315040"/>
          <a:ext cx="2245956" cy="766108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YUSUF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 (DEPUTY PRINCIPAL &amp; HOD BOYS MAKTHAB  CONFLICT RESOLUTION OFFICER</a:t>
          </a:r>
        </a:p>
        <a:p>
          <a:pPr>
            <a:buNone/>
          </a:pPr>
          <a:endParaRPr lang="en-ZA" sz="500" dirty="0">
            <a:solidFill>
              <a:sysClr val="window" lastClr="FFFFFF"/>
            </a:solidFill>
            <a:latin typeface="Aptos" panose="02110004020202020204"/>
            <a:ea typeface="+mn-ea"/>
            <a:cs typeface="+mn-cs"/>
          </a:endParaRPr>
        </a:p>
      </dgm:t>
    </dgm:pt>
    <dgm:pt modelId="{80D4C109-BD94-422D-8AEB-3B91217FF133}" cxnId="{94202250-6827-4023-866F-AB83FFC986F9}" type="parTrans">
      <dgm:prSet/>
      <dgm:spPr>
        <a:xfrm rot="20573104">
          <a:off x="2712956" y="2822158"/>
          <a:ext cx="891002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91002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3905B80-8104-4105-B1C2-F29564A3DD9C}" cxnId="{94202250-6827-4023-866F-AB83FFC986F9}" type="sibTrans">
      <dgm:prSet/>
      <dgm:spPr/>
      <dgm:t>
        <a:bodyPr/>
        <a:lstStyle/>
        <a:p>
          <a:endParaRPr lang="en-ZA"/>
        </a:p>
      </dgm:t>
    </dgm:pt>
    <dgm:pt modelId="{72806CDB-D4D4-41B4-9BFA-2017B00A49D0}">
      <dgm:prSet phldrT="[Text]" custT="1"/>
      <dgm:spPr>
        <a:xfrm>
          <a:off x="3584230" y="4541992"/>
          <a:ext cx="2084009" cy="87945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9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APA ASMAA</a:t>
          </a:r>
        </a:p>
        <a:p>
          <a:pPr>
            <a:buNone/>
          </a:pPr>
          <a:r>
            <a:rPr lang="en-ZA" sz="9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(DEAN OF GIRLS CAMPUS )</a:t>
          </a:r>
        </a:p>
      </dgm:t>
    </dgm:pt>
    <dgm:pt modelId="{EDA8A384-1CAF-4428-BF6F-025243833725}" cxnId="{89869844-AA1E-4A2E-83DA-DC28BFAD1766}" type="parTrans">
      <dgm:prSet/>
      <dgm:spPr>
        <a:xfrm rot="4029366">
          <a:off x="2061731" y="3963970"/>
          <a:ext cx="2193451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193451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5C11153F-06D5-4000-8BED-79ABA899B311}" cxnId="{89869844-AA1E-4A2E-83DA-DC28BFAD1766}" type="sibTrans">
      <dgm:prSet/>
      <dgm:spPr/>
      <dgm:t>
        <a:bodyPr/>
        <a:lstStyle/>
        <a:p>
          <a:endParaRPr lang="en-ZA"/>
        </a:p>
      </dgm:t>
    </dgm:pt>
    <dgm:pt modelId="{6BA1A621-1194-42D1-960B-FAFC9D89F775}">
      <dgm:prSet custT="1"/>
      <dgm:spPr>
        <a:xfrm>
          <a:off x="6298076" y="1882091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MUFTI DAYA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YUSUF</a:t>
          </a:r>
        </a:p>
      </dgm:t>
    </dgm:pt>
    <dgm:pt modelId="{38F76B57-75EB-47E0-91B6-F916148A4B14}" cxnId="{BAA73BB1-0069-478B-9EE1-FC6420B8EA15}" type="parTrans">
      <dgm:prSet/>
      <dgm:spPr>
        <a:xfrm rot="18572296">
          <a:off x="5696636" y="2407640"/>
          <a:ext cx="734990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34990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22BF30D5-93D8-4AC4-9E76-F85F36CAE41A}" cxnId="{BAA73BB1-0069-478B-9EE1-FC6420B8EA15}" type="sibTrans">
      <dgm:prSet/>
      <dgm:spPr/>
      <dgm:t>
        <a:bodyPr/>
        <a:lstStyle/>
        <a:p>
          <a:endParaRPr lang="en-ZA"/>
        </a:p>
      </dgm:t>
    </dgm:pt>
    <dgm:pt modelId="{651AE9F0-B64B-456E-97D2-63DD8E9CFD7C}">
      <dgm:prSet custT="1"/>
      <dgm:spPr>
        <a:xfrm>
          <a:off x="6310655" y="2455204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MAINTENANCE</a:t>
          </a:r>
        </a:p>
      </dgm:t>
    </dgm:pt>
    <dgm:pt modelId="{281B4C47-C212-49FD-884F-FEAA674124C9}" cxnId="{09E76803-0D42-459F-9C1C-B8A603AEFE8C}" type="parTrans">
      <dgm:prSet/>
      <dgm:spPr>
        <a:xfrm rot="44997">
          <a:off x="5830166" y="2694197"/>
          <a:ext cx="48050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8050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536D2D79-A2FB-4EF9-A315-54519435BB31}" cxnId="{09E76803-0D42-459F-9C1C-B8A603AEFE8C}" type="sibTrans">
      <dgm:prSet/>
      <dgm:spPr/>
      <dgm:t>
        <a:bodyPr/>
        <a:lstStyle/>
        <a:p>
          <a:endParaRPr lang="en-ZA"/>
        </a:p>
      </dgm:t>
    </dgm:pt>
    <dgm:pt modelId="{F7AE5D84-C632-4BC3-B17D-59234D9E65AB}">
      <dgm:prSet custT="1"/>
      <dgm:spPr>
        <a:xfrm>
          <a:off x="6354700" y="3034612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SECURITY</a:t>
          </a:r>
        </a:p>
      </dgm:t>
    </dgm:pt>
    <dgm:pt modelId="{42C30826-4554-4E90-B19D-82F7E7124042}" cxnId="{2DE9A936-4666-4352-86BE-E29592E5DB44}" type="parTrans">
      <dgm:prSet/>
      <dgm:spPr>
        <a:xfrm rot="2889262">
          <a:off x="5699329" y="2983901"/>
          <a:ext cx="786228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8622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BC6A850-CDCE-44EB-8E3C-104DB0745A20}" cxnId="{2DE9A936-4666-4352-86BE-E29592E5DB44}" type="sibTrans">
      <dgm:prSet/>
      <dgm:spPr/>
      <dgm:t>
        <a:bodyPr/>
        <a:lstStyle/>
        <a:p>
          <a:endParaRPr lang="en-ZA"/>
        </a:p>
      </dgm:t>
    </dgm:pt>
    <dgm:pt modelId="{5765A464-B451-4570-ACAF-F84E67744860}">
      <dgm:prSet custT="1"/>
      <dgm:spPr>
        <a:xfrm>
          <a:off x="6400359" y="3639182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RR-3    APA KHADEEJA HASLOD</a:t>
          </a:r>
        </a:p>
      </dgm:t>
    </dgm:pt>
    <dgm:pt modelId="{2467A975-F0D6-4002-BE60-61AA08C3D155}" cxnId="{7BD72265-96B7-4300-AA45-2DFFD8B509C2}" type="parTrans">
      <dgm:prSet/>
      <dgm:spPr>
        <a:xfrm rot="18228395">
          <a:off x="5376381" y="4427997"/>
          <a:ext cx="131583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3158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5FB5EEE-886F-43E9-8326-A4F40CF3E9CD}" cxnId="{7BD72265-96B7-4300-AA45-2DFFD8B509C2}" type="sibTrans">
      <dgm:prSet/>
      <dgm:spPr/>
      <dgm:t>
        <a:bodyPr/>
        <a:lstStyle/>
        <a:p>
          <a:endParaRPr lang="en-ZA"/>
        </a:p>
      </dgm:t>
    </dgm:pt>
    <dgm:pt modelId="{50197B8D-FC41-400F-AE8D-72EFEB4B3373}">
      <dgm:prSet custT="1"/>
      <dgm:spPr>
        <a:xfrm>
          <a:off x="6475911" y="5552673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         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K/APA FAATIMA</a:t>
          </a:r>
        </a:p>
      </dgm:t>
    </dgm:pt>
    <dgm:pt modelId="{F813024E-300F-4AE8-8507-1765DFC4FAC1}" cxnId="{BD496BB2-0E53-4687-9580-DF86E267C123}" type="parTrans">
      <dgm:prSet/>
      <dgm:spPr>
        <a:xfrm rot="2726322">
          <a:off x="5496542" y="5384743"/>
          <a:ext cx="115106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15106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11FB808F-B24C-409C-8BB8-235C6BB90A7A}" cxnId="{BD496BB2-0E53-4687-9580-DF86E267C123}" type="sibTrans">
      <dgm:prSet/>
      <dgm:spPr/>
      <dgm:t>
        <a:bodyPr/>
        <a:lstStyle/>
        <a:p>
          <a:endParaRPr lang="en-ZA"/>
        </a:p>
      </dgm:t>
    </dgm:pt>
    <dgm:pt modelId="{A5F2BB61-70B1-4DBB-A230-8A4B736882F5}">
      <dgm:prSet custT="1"/>
      <dgm:spPr>
        <a:xfrm>
          <a:off x="6456973" y="4909764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4-9 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APA ZAKIYYAH</a:t>
          </a:r>
        </a:p>
      </dgm:t>
    </dgm:pt>
    <dgm:pt modelId="{45F6414F-2DB7-4542-91D0-5E1E3C387A2D}" cxnId="{52CFEFAC-8478-4338-BF8B-DD0A50C2E238}" type="sibTrans">
      <dgm:prSet/>
      <dgm:spPr/>
      <dgm:t>
        <a:bodyPr/>
        <a:lstStyle/>
        <a:p>
          <a:endParaRPr lang="en-ZA"/>
        </a:p>
      </dgm:t>
    </dgm:pt>
    <dgm:pt modelId="{84EDDFC8-4B9B-4D67-8C81-0772B4263578}" cxnId="{52CFEFAC-8478-4338-BF8B-DD0A50C2E238}" type="parTrans">
      <dgm:prSet/>
      <dgm:spPr>
        <a:xfrm rot="759834">
          <a:off x="5658406" y="5063288"/>
          <a:ext cx="80839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0839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A30F2106-C87C-4CF2-A4B2-14EB59CF1A35}">
      <dgm:prSet custT="1"/>
      <dgm:spPr>
        <a:xfrm>
          <a:off x="6412878" y="4268002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AALIMA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MAKHTAB  APA K</a:t>
          </a:r>
        </a:p>
      </dgm:t>
    </dgm:pt>
    <dgm:pt modelId="{A5CDD843-44BC-4B87-9D37-B244402FD13F}" cxnId="{1AC0A4B2-D95A-4663-AA37-D0E11E636DDD}" type="sibTrans">
      <dgm:prSet/>
      <dgm:spPr/>
      <dgm:t>
        <a:bodyPr/>
        <a:lstStyle/>
        <a:p>
          <a:endParaRPr lang="en-ZA"/>
        </a:p>
      </dgm:t>
    </dgm:pt>
    <dgm:pt modelId="{C3D954D4-2DA7-4B1D-B2E2-32F334DD44B7}" cxnId="{1AC0A4B2-D95A-4663-AA37-D0E11E636DDD}" type="parTrans">
      <dgm:prSet/>
      <dgm:spPr>
        <a:xfrm rot="19682545">
          <a:off x="5601731" y="4742407"/>
          <a:ext cx="87765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7765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C83D60E8-D290-4304-8141-1834EC694343}">
      <dgm:prSet custT="1"/>
      <dgm:spPr>
        <a:xfrm>
          <a:off x="7764310" y="4187128"/>
          <a:ext cx="1508683" cy="105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</a:t>
          </a:r>
          <a:r>
            <a:rPr lang="en-ZA" sz="8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K</a:t>
          </a:r>
        </a:p>
        <a:p>
          <a:pPr>
            <a:buNone/>
          </a:pPr>
          <a:r>
            <a:rPr lang="en-ZA" sz="8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SAADIYA</a:t>
          </a:r>
        </a:p>
        <a:p>
          <a:pPr>
            <a:buNone/>
          </a:pPr>
          <a:r>
            <a:rPr lang="en-ZA" sz="8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>
            <a:buNone/>
          </a:pPr>
          <a:r>
            <a:rPr lang="en-ZA" sz="8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MAIMOONAH</a:t>
          </a:r>
        </a:p>
        <a:p>
          <a:pPr>
            <a:buNone/>
          </a:pPr>
          <a:r>
            <a:rPr lang="en-ZA" sz="8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  <a:endParaRPr lang="en-ZA" sz="8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F18A4C4-E2D9-4630-A3C4-A815CC4C3672}" cxnId="{459AEBD6-79A6-4A9C-BC44-3C86DFCB4C82}" type="parTrans">
      <dgm:prSet/>
      <dgm:spPr>
        <a:xfrm rot="1741718">
          <a:off x="7384116" y="4608565"/>
          <a:ext cx="405674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05674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BFE52A2-84B4-4BDC-83D5-3419B20D61D0}" cxnId="{459AEBD6-79A6-4A9C-BC44-3C86DFCB4C82}" type="sibTrans">
      <dgm:prSet/>
      <dgm:spPr/>
      <dgm:t>
        <a:bodyPr/>
        <a:lstStyle/>
        <a:p>
          <a:endParaRPr lang="en-ZA"/>
        </a:p>
      </dgm:t>
    </dgm:pt>
    <dgm:pt modelId="{AC0DAE55-8CBC-4497-A8F1-4457CB8EC150}">
      <dgm:prSet custT="1"/>
      <dgm:spPr>
        <a:xfrm>
          <a:off x="7758020" y="5277942"/>
          <a:ext cx="150389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ZAKIYYAH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ASMA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AARIFAH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AYESHA</a:t>
          </a:r>
        </a:p>
      </dgm:t>
    </dgm:pt>
    <dgm:pt modelId="{E135363E-DEEA-47CC-8573-0495511F8B83}" cxnId="{FD9D1517-E996-46BE-A82C-1D1B59520342}" type="parTrans">
      <dgm:prSet/>
      <dgm:spPr>
        <a:xfrm rot="3025415">
          <a:off x="7367020" y="5335991"/>
          <a:ext cx="477672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77672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0BA2F4B-931E-4D1D-86E1-9CE17902207E}" cxnId="{FD9D1517-E996-46BE-A82C-1D1B59520342}" type="sibTrans">
      <dgm:prSet/>
      <dgm:spPr/>
      <dgm:t>
        <a:bodyPr/>
        <a:lstStyle/>
        <a:p>
          <a:endParaRPr lang="en-ZA"/>
        </a:p>
      </dgm:t>
    </dgm:pt>
    <dgm:pt modelId="{E84930E6-C85F-4F3A-8BDA-71A4C4B1D045}">
      <dgm:prSet custT="1"/>
      <dgm:spPr>
        <a:xfrm>
          <a:off x="7789467" y="5854165"/>
          <a:ext cx="1500012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FAATIMA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MAHDYYA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</a:p>
      </dgm:t>
    </dgm:pt>
    <dgm:pt modelId="{E20B0E5E-2089-48D4-BA47-DFEDEE17B09F}" cxnId="{1A3B2368-47ED-4B6B-AB81-E9FE216920D4}" type="parTrans">
      <dgm:prSet/>
      <dgm:spPr>
        <a:xfrm rot="2614706">
          <a:off x="7412368" y="5945557"/>
          <a:ext cx="43735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3735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D5D6768-8B7D-41A4-A25A-8EF855218FA2}" cxnId="{1A3B2368-47ED-4B6B-AB81-E9FE216920D4}" type="sibTrans">
      <dgm:prSet/>
      <dgm:spPr/>
      <dgm:t>
        <a:bodyPr/>
        <a:lstStyle/>
        <a:p>
          <a:endParaRPr lang="en-ZA"/>
        </a:p>
      </dgm:t>
    </dgm:pt>
    <dgm:pt modelId="{FDBDF5FA-DA56-4DC1-B536-E0732CD53E36}">
      <dgm:prSet custT="1"/>
      <dgm:spPr>
        <a:xfrm>
          <a:off x="6214461" y="19629"/>
          <a:ext cx="996719" cy="498359"/>
        </a:xfrm>
        <a:prstGeom prst="roundRect">
          <a:avLst>
            <a:gd name="adj" fmla="val 10000"/>
          </a:avLst>
        </a:prstGeom>
        <a:solidFill>
          <a:srgbClr val="E9713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HEAD OF ADMIN  NEW APPOINTMENT 01/10/24      </a:t>
          </a:r>
        </a:p>
      </dgm:t>
    </dgm:pt>
    <dgm:pt modelId="{D28ABF0C-AA2E-45FE-A34C-0B8A9D6B34A7}" cxnId="{988ED1B1-CF65-42F3-81CC-9FCBCB807187}" type="parTrans">
      <dgm:prSet/>
      <dgm:spPr>
        <a:xfrm rot="19166149">
          <a:off x="5359255" y="577813"/>
          <a:ext cx="972003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72003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EE16E88D-EAFD-4559-BE92-64DA1477DDBE}" cxnId="{988ED1B1-CF65-42F3-81CC-9FCBCB807187}" type="sibTrans">
      <dgm:prSet/>
      <dgm:spPr/>
      <dgm:t>
        <a:bodyPr/>
        <a:lstStyle/>
        <a:p>
          <a:endParaRPr lang="en-ZA"/>
        </a:p>
      </dgm:t>
    </dgm:pt>
    <dgm:pt modelId="{6088C06E-C478-493B-875D-828AA9D7AE14}">
      <dgm:prSet custT="1"/>
      <dgm:spPr>
        <a:xfrm>
          <a:off x="7710517" y="1212512"/>
          <a:ext cx="1618631" cy="74116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USTAAD   </a:t>
          </a:r>
        </a:p>
        <a:p>
          <a:pPr algn="ctr"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TEACHER IMRAAN</a:t>
          </a:r>
        </a:p>
        <a:p>
          <a:pPr algn="ctr"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MR FARHAN KADWA</a:t>
          </a:r>
        </a:p>
        <a:p>
          <a:pPr algn="ctr"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</a:t>
          </a:r>
        </a:p>
        <a:p>
          <a:pPr algn="ctr"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MR YALCINE</a:t>
          </a:r>
        </a:p>
      </dgm:t>
    </dgm:pt>
    <dgm:pt modelId="{5EAE4CD8-96A0-483D-AA65-227002F92A0C}" cxnId="{E7675939-64E3-4164-B7AD-A8EDC2D552D9}" type="parTrans">
      <dgm:prSet/>
      <dgm:spPr>
        <a:xfrm rot="902727">
          <a:off x="7253485" y="1515699"/>
          <a:ext cx="465001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5001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CCB832E3-F35D-4C21-8BD6-D7A803671731}" cxnId="{E7675939-64E3-4164-B7AD-A8EDC2D552D9}" type="sibTrans">
      <dgm:prSet/>
      <dgm:spPr/>
      <dgm:t>
        <a:bodyPr/>
        <a:lstStyle/>
        <a:p>
          <a:endParaRPr lang="en-ZA"/>
        </a:p>
      </dgm:t>
    </dgm:pt>
    <dgm:pt modelId="{BAAC240E-5C93-431A-B0B7-F8D03CAA1D78}">
      <dgm:prSet custT="1"/>
      <dgm:spPr>
        <a:xfrm>
          <a:off x="7691659" y="558670"/>
          <a:ext cx="1596753" cy="61683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ZAKARIYYA     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QARI ABED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ABDULLAH  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MUFT DAYA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QARI IRFAN</a:t>
          </a:r>
        </a:p>
      </dgm:t>
    </dgm:pt>
    <dgm:pt modelId="{11673135-064C-43D1-9D1D-9B138BB71BCF}" cxnId="{76358B91-D341-4069-A33E-61CFDC8B2628}" type="sibTrans">
      <dgm:prSet/>
      <dgm:spPr/>
      <dgm:t>
        <a:bodyPr/>
        <a:lstStyle/>
        <a:p>
          <a:endParaRPr lang="en-ZA"/>
        </a:p>
      </dgm:t>
    </dgm:pt>
    <dgm:pt modelId="{1126ED77-62BE-4F7C-828B-3125135A8A9B}" cxnId="{76358B91-D341-4069-A33E-61CFDC8B2628}" type="parTrans">
      <dgm:prSet/>
      <dgm:spPr>
        <a:xfrm rot="37">
          <a:off x="7223759" y="860045"/>
          <a:ext cx="46789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789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2C6E0C39-4F10-4B42-A3F6-D8175858CF95}" type="asst">
      <dgm:prSet custT="1"/>
      <dgm:spPr>
        <a:xfrm>
          <a:off x="6264736" y="1238145"/>
          <a:ext cx="996719" cy="4484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 ACADEMICS   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ZIYAAD, MR YALCINE</a:t>
          </a:r>
        </a:p>
      </dgm:t>
    </dgm:pt>
    <dgm:pt modelId="{4CC0DB23-E1C9-4E57-BEE5-5F55A467709C}" cxnId="{2BCDCA2A-5037-47AD-A9C7-819F6E4E180A}" type="sibTrans">
      <dgm:prSet/>
      <dgm:spPr/>
      <dgm:t>
        <a:bodyPr/>
        <a:lstStyle/>
        <a:p>
          <a:endParaRPr lang="en-ZA"/>
        </a:p>
      </dgm:t>
    </dgm:pt>
    <dgm:pt modelId="{306C402E-7462-47D9-B841-790C189D4A21}" cxnId="{2BCDCA2A-5037-47AD-A9C7-819F6E4E180A}" type="parTrans">
      <dgm:prSet/>
      <dgm:spPr>
        <a:xfrm rot="2126886">
          <a:off x="5386326" y="1174602"/>
          <a:ext cx="96813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681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8F019305-D8E5-43D5-9218-E7FED8EC68CA}" type="asst">
      <dgm:prSet custT="1"/>
      <dgm:spPr>
        <a:xfrm>
          <a:off x="6227040" y="617905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</a:t>
          </a:r>
        </a:p>
      </dgm:t>
    </dgm:pt>
    <dgm:pt modelId="{CD4C0746-B68F-4BF3-8E9B-39D85A8A158E}" cxnId="{72EE7D58-D678-4277-9911-7CAD37F086AB}" type="sibTrans">
      <dgm:prSet/>
      <dgm:spPr/>
      <dgm:t>
        <a:bodyPr/>
        <a:lstStyle/>
        <a:p>
          <a:endParaRPr lang="en-ZA"/>
        </a:p>
      </dgm:t>
    </dgm:pt>
    <dgm:pt modelId="{93B96D08-6598-4831-9F7F-0ABDB20F13DE}" cxnId="{72EE7D58-D678-4277-9911-7CAD37F086AB}" type="parTrans">
      <dgm:prSet/>
      <dgm:spPr>
        <a:xfrm rot="21445301">
          <a:off x="5475672" y="876951"/>
          <a:ext cx="751748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5174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985F6A55-764E-4A07-9A9A-98F60FB2C53A}">
      <dgm:prSet custT="1"/>
      <dgm:spPr>
        <a:xfrm>
          <a:off x="7720265" y="3632887"/>
          <a:ext cx="1559008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YASMEEN AND APA ASMAA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KHADEEJA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AMEERA</a:t>
          </a:r>
        </a:p>
        <a:p>
          <a:pPr>
            <a:buNone/>
          </a:pPr>
          <a:r>
            <a:rPr lang="en-ZA" sz="8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ZAHEERA</a:t>
          </a:r>
        </a:p>
      </dgm:t>
    </dgm:pt>
    <dgm:pt modelId="{EBC30962-977C-4F5D-ABEF-40C27CEB3EC6}" cxnId="{70321AC5-4233-420D-A75C-2312B893995D}" type="sibTrans">
      <dgm:prSet/>
      <dgm:spPr/>
      <dgm:t>
        <a:bodyPr/>
        <a:lstStyle/>
        <a:p>
          <a:endParaRPr lang="en-ZA"/>
        </a:p>
      </dgm:t>
    </dgm:pt>
    <dgm:pt modelId="{9129D042-5214-4F5F-A3E3-423A09D25779}" cxnId="{70321AC5-4233-420D-A75C-2312B893995D}" type="parTrans">
      <dgm:prSet/>
      <dgm:spPr>
        <a:xfrm rot="21533056">
          <a:off x="7397048" y="3878172"/>
          <a:ext cx="323247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323247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774EA090-A6FB-4A8D-8F7B-DC8373139483}" type="pres">
      <dgm:prSet presAssocID="{73BC9B37-3F67-4673-A126-F1D7EF71C00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E8919F4-4344-4CCD-A032-D6FA6D19B3F7}" type="pres">
      <dgm:prSet presAssocID="{73BC9B37-3F67-4673-A126-F1D7EF71C002}" presName="hierFlow" presStyleCnt="0"/>
      <dgm:spPr/>
    </dgm:pt>
    <dgm:pt modelId="{38E5EE34-0CC5-4AC3-8410-3EC43418AEB5}" type="pres">
      <dgm:prSet presAssocID="{73BC9B37-3F67-4673-A126-F1D7EF71C00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9371469-84C3-40B7-B561-5793B86506EE}" type="pres">
      <dgm:prSet presAssocID="{BE4651F8-D8C5-49F0-B03B-17AAAF02609C}" presName="Name17" presStyleCnt="0"/>
      <dgm:spPr/>
    </dgm:pt>
    <dgm:pt modelId="{8EC600D9-7B44-4236-97CC-2509E7B0FB2A}" type="pres">
      <dgm:prSet presAssocID="{BE4651F8-D8C5-49F0-B03B-17AAAF02609C}" presName="level1Shape" presStyleLbl="node0" presStyleIdx="0" presStyleCnt="1" custScaleX="274168" custScaleY="342629" custLinFactX="-27402" custLinFactNeighborX="-100000" custLinFactNeighborY="-2755">
        <dgm:presLayoutVars>
          <dgm:chPref val="3"/>
        </dgm:presLayoutVars>
      </dgm:prSet>
      <dgm:spPr/>
    </dgm:pt>
    <dgm:pt modelId="{9786E825-3BC5-429A-BDA2-C244FA4F3106}" type="pres">
      <dgm:prSet presAssocID="{BE4651F8-D8C5-49F0-B03B-17AAAF02609C}" presName="hierChild2" presStyleCnt="0"/>
      <dgm:spPr/>
    </dgm:pt>
    <dgm:pt modelId="{9AD099A8-1E91-479D-AF23-82C497175B68}" type="pres">
      <dgm:prSet presAssocID="{0201895E-D1FD-49DC-9D26-76E9F892C213}" presName="Name25" presStyleLbl="parChTrans1D2" presStyleIdx="0" presStyleCnt="3"/>
      <dgm:spPr/>
    </dgm:pt>
    <dgm:pt modelId="{7E1ECFFD-1883-4E0D-AD90-BCC8AA8A7FB5}" type="pres">
      <dgm:prSet presAssocID="{0201895E-D1FD-49DC-9D26-76E9F892C213}" presName="connTx" presStyleLbl="parChTrans1D2" presStyleIdx="0" presStyleCnt="3"/>
      <dgm:spPr/>
    </dgm:pt>
    <dgm:pt modelId="{11852163-2167-492D-943A-0B60A75D5097}" type="pres">
      <dgm:prSet presAssocID="{D6E641D3-062D-4210-A24E-164B3BF0E005}" presName="Name30" presStyleCnt="0"/>
      <dgm:spPr/>
    </dgm:pt>
    <dgm:pt modelId="{B2008EB4-4D05-4E32-BCF6-5F80F54F1438}" type="pres">
      <dgm:prSet presAssocID="{D6E641D3-062D-4210-A24E-164B3BF0E005}" presName="level2Shape" presStyleLbl="asst1" presStyleIdx="0" presStyleCnt="3" custScaleX="189805" custScaleY="150201"/>
      <dgm:spPr/>
    </dgm:pt>
    <dgm:pt modelId="{594AA49E-9725-488F-8274-AF59322D7370}" type="pres">
      <dgm:prSet presAssocID="{D6E641D3-062D-4210-A24E-164B3BF0E005}" presName="hierChild3" presStyleCnt="0"/>
      <dgm:spPr/>
    </dgm:pt>
    <dgm:pt modelId="{38D07E0C-26D8-4399-BC5F-257F8A3532FF}" type="pres">
      <dgm:prSet presAssocID="{D28ABF0C-AA2E-45FE-A34C-0B8A9D6B34A7}" presName="Name25" presStyleLbl="parChTrans1D3" presStyleIdx="0" presStyleCnt="10"/>
      <dgm:spPr/>
    </dgm:pt>
    <dgm:pt modelId="{13DA24C5-EFC9-4647-8611-58D34455B065}" type="pres">
      <dgm:prSet presAssocID="{D28ABF0C-AA2E-45FE-A34C-0B8A9D6B34A7}" presName="connTx" presStyleLbl="parChTrans1D3" presStyleIdx="0" presStyleCnt="10"/>
      <dgm:spPr/>
    </dgm:pt>
    <dgm:pt modelId="{F921622F-891E-4CCD-A1F2-622F1FDF2A75}" type="pres">
      <dgm:prSet presAssocID="{FDBDF5FA-DA56-4DC1-B536-E0732CD53E36}" presName="Name30" presStyleCnt="0"/>
      <dgm:spPr/>
    </dgm:pt>
    <dgm:pt modelId="{6E775B46-7C55-4B57-88F7-F7CD662A9990}" type="pres">
      <dgm:prSet presAssocID="{FDBDF5FA-DA56-4DC1-B536-E0732CD53E36}" presName="level2Shape" presStyleLbl="node3" presStyleIdx="0" presStyleCnt="8" custLinFactNeighborX="34084" custLinFactNeighborY="3787"/>
      <dgm:spPr/>
    </dgm:pt>
    <dgm:pt modelId="{A594F64B-5E01-41B3-A777-579EB3F17686}" type="pres">
      <dgm:prSet presAssocID="{FDBDF5FA-DA56-4DC1-B536-E0732CD53E36}" presName="hierChild3" presStyleCnt="0"/>
      <dgm:spPr/>
    </dgm:pt>
    <dgm:pt modelId="{FB483A2A-B862-4C19-A94A-9F8417C41C14}" type="pres">
      <dgm:prSet presAssocID="{93B96D08-6598-4831-9F7F-0ABDB20F13DE}" presName="Name25" presStyleLbl="parChTrans1D3" presStyleIdx="1" presStyleCnt="10"/>
      <dgm:spPr/>
    </dgm:pt>
    <dgm:pt modelId="{4DC6FA03-C54B-4BA4-9110-A3B5EF7D42B2}" type="pres">
      <dgm:prSet presAssocID="{93B96D08-6598-4831-9F7F-0ABDB20F13DE}" presName="connTx" presStyleLbl="parChTrans1D3" presStyleIdx="1" presStyleCnt="10"/>
      <dgm:spPr/>
    </dgm:pt>
    <dgm:pt modelId="{6EDB39A5-421D-4825-BD11-A484E77CF204}" type="pres">
      <dgm:prSet presAssocID="{8F019305-D8E5-43D5-9218-E7FED8EC68CA}" presName="Name30" presStyleCnt="0"/>
      <dgm:spPr/>
    </dgm:pt>
    <dgm:pt modelId="{39593C09-A77A-4618-A430-FA90AE69BFC1}" type="pres">
      <dgm:prSet presAssocID="{8F019305-D8E5-43D5-9218-E7FED8EC68CA}" presName="level2Shape" presStyleLbl="asst1" presStyleIdx="1" presStyleCnt="3" custLinFactNeighborX="35346" custLinFactNeighborY="8836"/>
      <dgm:spPr/>
    </dgm:pt>
    <dgm:pt modelId="{86C979F6-6832-4346-9950-2C76B3322D90}" type="pres">
      <dgm:prSet presAssocID="{8F019305-D8E5-43D5-9218-E7FED8EC68CA}" presName="hierChild3" presStyleCnt="0"/>
      <dgm:spPr/>
    </dgm:pt>
    <dgm:pt modelId="{638C01C6-BBEA-488A-B346-77ABB633B549}" type="pres">
      <dgm:prSet presAssocID="{1126ED77-62BE-4F7C-828B-3125135A8A9B}" presName="Name25" presStyleLbl="parChTrans1D4" presStyleIdx="0" presStyleCnt="6"/>
      <dgm:spPr/>
    </dgm:pt>
    <dgm:pt modelId="{B6785BDF-CB9D-4D64-B8A9-38D71B1D3783}" type="pres">
      <dgm:prSet presAssocID="{1126ED77-62BE-4F7C-828B-3125135A8A9B}" presName="connTx" presStyleLbl="parChTrans1D4" presStyleIdx="0" presStyleCnt="6"/>
      <dgm:spPr/>
    </dgm:pt>
    <dgm:pt modelId="{4F2F0714-4C04-4646-AA9A-BBF789DA5CA6}" type="pres">
      <dgm:prSet presAssocID="{BAAC240E-5C93-431A-B0B7-F8D03CAA1D78}" presName="Name30" presStyleCnt="0"/>
      <dgm:spPr/>
    </dgm:pt>
    <dgm:pt modelId="{6BC8D550-151C-49CA-83AD-E0C6E804EEDF}" type="pres">
      <dgm:prSet presAssocID="{BAAC240E-5C93-431A-B0B7-F8D03CAA1D78}" presName="level2Shape" presStyleLbl="node4" presStyleIdx="0" presStyleCnt="6" custScaleX="160201" custScaleY="182031" custLinFactNeighborX="42290" custLinFactNeighborY="8837"/>
      <dgm:spPr/>
    </dgm:pt>
    <dgm:pt modelId="{8595367E-6FD8-4E1C-98A7-2E52576F12C0}" type="pres">
      <dgm:prSet presAssocID="{BAAC240E-5C93-431A-B0B7-F8D03CAA1D78}" presName="hierChild3" presStyleCnt="0"/>
      <dgm:spPr/>
    </dgm:pt>
    <dgm:pt modelId="{565BB36A-9876-4692-8296-64B97220B33C}" type="pres">
      <dgm:prSet presAssocID="{306C402E-7462-47D9-B841-790C189D4A21}" presName="Name25" presStyleLbl="parChTrans1D3" presStyleIdx="2" presStyleCnt="10"/>
      <dgm:spPr/>
    </dgm:pt>
    <dgm:pt modelId="{36D5475B-EFBF-4C7A-B378-E93F69DE0954}" type="pres">
      <dgm:prSet presAssocID="{306C402E-7462-47D9-B841-790C189D4A21}" presName="connTx" presStyleLbl="parChTrans1D3" presStyleIdx="2" presStyleCnt="10"/>
      <dgm:spPr/>
    </dgm:pt>
    <dgm:pt modelId="{56C18EA3-62A9-4464-AB9A-096F17510467}" type="pres">
      <dgm:prSet presAssocID="{2C6E0C39-4F10-4B42-A3F6-D8175858CF95}" presName="Name30" presStyleCnt="0"/>
      <dgm:spPr/>
    </dgm:pt>
    <dgm:pt modelId="{BA4330DA-FAAE-4E52-BBD0-B171E0D2FE5F}" type="pres">
      <dgm:prSet presAssocID="{2C6E0C39-4F10-4B42-A3F6-D8175858CF95}" presName="level2Shape" presStyleLbl="asst1" presStyleIdx="2" presStyleCnt="3" custScaleY="89992" custLinFactNeighborX="39128" custLinFactNeighborY="-22959"/>
      <dgm:spPr/>
    </dgm:pt>
    <dgm:pt modelId="{7A17A6C7-B7CC-4A7F-A23B-2A2F116C8891}" type="pres">
      <dgm:prSet presAssocID="{2C6E0C39-4F10-4B42-A3F6-D8175858CF95}" presName="hierChild3" presStyleCnt="0"/>
      <dgm:spPr/>
    </dgm:pt>
    <dgm:pt modelId="{302FC359-7C92-4D14-A9A5-71A44328CB23}" type="pres">
      <dgm:prSet presAssocID="{5EAE4CD8-96A0-483D-AA65-227002F92A0C}" presName="Name25" presStyleLbl="parChTrans1D4" presStyleIdx="1" presStyleCnt="6"/>
      <dgm:spPr/>
    </dgm:pt>
    <dgm:pt modelId="{53DFDE67-941B-4A1E-9F59-3D4D077E1063}" type="pres">
      <dgm:prSet presAssocID="{5EAE4CD8-96A0-483D-AA65-227002F92A0C}" presName="connTx" presStyleLbl="parChTrans1D4" presStyleIdx="1" presStyleCnt="6"/>
      <dgm:spPr/>
    </dgm:pt>
    <dgm:pt modelId="{981E1B42-5C6E-4A0C-B4C2-4C41A255DF3F}" type="pres">
      <dgm:prSet presAssocID="{6088C06E-C478-493B-875D-828AA9D7AE14}" presName="Name30" presStyleCnt="0"/>
      <dgm:spPr/>
    </dgm:pt>
    <dgm:pt modelId="{2093A1EE-7DB5-44E9-9D8B-6315908E97BD}" type="pres">
      <dgm:prSet presAssocID="{6088C06E-C478-493B-875D-828AA9D7AE14}" presName="level2Shape" presStyleLbl="node4" presStyleIdx="1" presStyleCnt="6" custScaleX="162396" custScaleY="148721" custLinFactNeighborX="44182" custLinFactNeighborY="1262"/>
      <dgm:spPr/>
    </dgm:pt>
    <dgm:pt modelId="{04FA5657-D8A9-4303-B8CF-AF7D14321009}" type="pres">
      <dgm:prSet presAssocID="{6088C06E-C478-493B-875D-828AA9D7AE14}" presName="hierChild3" presStyleCnt="0"/>
      <dgm:spPr/>
    </dgm:pt>
    <dgm:pt modelId="{D6F638F1-65BB-4316-8ED8-5EB103684784}" type="pres">
      <dgm:prSet presAssocID="{80D4C109-BD94-422D-8AEB-3B91217FF133}" presName="Name25" presStyleLbl="parChTrans1D2" presStyleIdx="1" presStyleCnt="3"/>
      <dgm:spPr/>
    </dgm:pt>
    <dgm:pt modelId="{899F57CE-935C-450F-AAA6-40B71218EB6C}" type="pres">
      <dgm:prSet presAssocID="{80D4C109-BD94-422D-8AEB-3B91217FF133}" presName="connTx" presStyleLbl="parChTrans1D2" presStyleIdx="1" presStyleCnt="3"/>
      <dgm:spPr/>
    </dgm:pt>
    <dgm:pt modelId="{BAFCD866-6EDC-4F26-AB01-8C95D9C6DD00}" type="pres">
      <dgm:prSet presAssocID="{82CAEDF2-5271-4075-A125-80249B26AB2E}" presName="Name30" presStyleCnt="0"/>
      <dgm:spPr/>
    </dgm:pt>
    <dgm:pt modelId="{2ABD5DA4-9A5D-49D0-9459-9FCCA70A295A}" type="pres">
      <dgm:prSet presAssocID="{82CAEDF2-5271-4075-A125-80249B26AB2E}" presName="level2Shape" presStyleLbl="node2" presStyleIdx="0" presStyleCnt="2" custScaleX="225335" custScaleY="153726"/>
      <dgm:spPr/>
    </dgm:pt>
    <dgm:pt modelId="{2D9BC217-26C4-4279-B6EC-F0B57A656142}" type="pres">
      <dgm:prSet presAssocID="{82CAEDF2-5271-4075-A125-80249B26AB2E}" presName="hierChild3" presStyleCnt="0"/>
      <dgm:spPr/>
    </dgm:pt>
    <dgm:pt modelId="{089955CF-E2AD-43BA-8452-1D0ADAD7407A}" type="pres">
      <dgm:prSet presAssocID="{38F76B57-75EB-47E0-91B6-F916148A4B14}" presName="Name25" presStyleLbl="parChTrans1D3" presStyleIdx="3" presStyleCnt="10"/>
      <dgm:spPr/>
    </dgm:pt>
    <dgm:pt modelId="{EEA18529-41FC-4D4D-A5D0-9FE591DA855A}" type="pres">
      <dgm:prSet presAssocID="{38F76B57-75EB-47E0-91B6-F916148A4B14}" presName="connTx" presStyleLbl="parChTrans1D3" presStyleIdx="3" presStyleCnt="10"/>
      <dgm:spPr/>
    </dgm:pt>
    <dgm:pt modelId="{E94B7C2A-51F6-47B4-90F5-E1A38F633A35}" type="pres">
      <dgm:prSet presAssocID="{6BA1A621-1194-42D1-960B-FAFC9D89F775}" presName="Name30" presStyleCnt="0"/>
      <dgm:spPr/>
    </dgm:pt>
    <dgm:pt modelId="{85EC97A0-86D9-4CC4-98A4-EAD268570E62}" type="pres">
      <dgm:prSet presAssocID="{6BA1A621-1194-42D1-960B-FAFC9D89F775}" presName="level2Shape" presStyleLbl="node3" presStyleIdx="1" presStyleCnt="8" custLinFactNeighborX="6943" custLinFactNeighborY="1262"/>
      <dgm:spPr/>
    </dgm:pt>
    <dgm:pt modelId="{947C78E5-08DA-4EB0-8179-F5D1C1AC7F4F}" type="pres">
      <dgm:prSet presAssocID="{6BA1A621-1194-42D1-960B-FAFC9D89F775}" presName="hierChild3" presStyleCnt="0"/>
      <dgm:spPr/>
    </dgm:pt>
    <dgm:pt modelId="{606C8124-07ED-4B99-A54A-E814514AA4CC}" type="pres">
      <dgm:prSet presAssocID="{281B4C47-C212-49FD-884F-FEAA674124C9}" presName="Name25" presStyleLbl="parChTrans1D3" presStyleIdx="4" presStyleCnt="10"/>
      <dgm:spPr/>
    </dgm:pt>
    <dgm:pt modelId="{E2B173B0-35E9-4694-9C89-8DF232715948}" type="pres">
      <dgm:prSet presAssocID="{281B4C47-C212-49FD-884F-FEAA674124C9}" presName="connTx" presStyleLbl="parChTrans1D3" presStyleIdx="4" presStyleCnt="10"/>
      <dgm:spPr/>
    </dgm:pt>
    <dgm:pt modelId="{20F2F051-AEF3-4E78-9D1C-D30C8CD54AC2}" type="pres">
      <dgm:prSet presAssocID="{651AE9F0-B64B-456E-97D2-63DD8E9CFD7C}" presName="Name30" presStyleCnt="0"/>
      <dgm:spPr/>
    </dgm:pt>
    <dgm:pt modelId="{AFE33042-28D7-4B66-95DC-C3919B6D1DB8}" type="pres">
      <dgm:prSet presAssocID="{651AE9F0-B64B-456E-97D2-63DD8E9CFD7C}" presName="level2Shape" presStyleLbl="node3" presStyleIdx="2" presStyleCnt="8" custLinFactNeighborX="8205" custLinFactNeighborY="1262"/>
      <dgm:spPr/>
    </dgm:pt>
    <dgm:pt modelId="{D06BD332-3438-45DD-821C-F7F38EF52B21}" type="pres">
      <dgm:prSet presAssocID="{651AE9F0-B64B-456E-97D2-63DD8E9CFD7C}" presName="hierChild3" presStyleCnt="0"/>
      <dgm:spPr/>
    </dgm:pt>
    <dgm:pt modelId="{961EE71C-15D4-424C-9C4B-A17014C7BD9C}" type="pres">
      <dgm:prSet presAssocID="{42C30826-4554-4E90-B19D-82F7E7124042}" presName="Name25" presStyleLbl="parChTrans1D3" presStyleIdx="5" presStyleCnt="10"/>
      <dgm:spPr/>
    </dgm:pt>
    <dgm:pt modelId="{647BA377-C128-4349-ACAE-29E384F5A2D2}" type="pres">
      <dgm:prSet presAssocID="{42C30826-4554-4E90-B19D-82F7E7124042}" presName="connTx" presStyleLbl="parChTrans1D3" presStyleIdx="5" presStyleCnt="10"/>
      <dgm:spPr/>
    </dgm:pt>
    <dgm:pt modelId="{88FCBA4D-F93B-4E11-9530-2E41CD4A1C99}" type="pres">
      <dgm:prSet presAssocID="{F7AE5D84-C632-4BC3-B17D-59234D9E65AB}" presName="Name30" presStyleCnt="0"/>
      <dgm:spPr/>
    </dgm:pt>
    <dgm:pt modelId="{4C285026-2A89-4738-A401-CE3033869D9E}" type="pres">
      <dgm:prSet presAssocID="{F7AE5D84-C632-4BC3-B17D-59234D9E65AB}" presName="level2Shape" presStyleLbl="node3" presStyleIdx="3" presStyleCnt="8" custLinFactNeighborX="12624" custLinFactNeighborY="2525"/>
      <dgm:spPr/>
    </dgm:pt>
    <dgm:pt modelId="{101C8DBF-E20C-4C2A-904B-4D7D1C9C9082}" type="pres">
      <dgm:prSet presAssocID="{F7AE5D84-C632-4BC3-B17D-59234D9E65AB}" presName="hierChild3" presStyleCnt="0"/>
      <dgm:spPr/>
    </dgm:pt>
    <dgm:pt modelId="{3704D922-AF86-4ADF-82AD-61DECC303816}" type="pres">
      <dgm:prSet presAssocID="{EDA8A384-1CAF-4428-BF6F-025243833725}" presName="Name25" presStyleLbl="parChTrans1D2" presStyleIdx="2" presStyleCnt="3"/>
      <dgm:spPr/>
    </dgm:pt>
    <dgm:pt modelId="{5D5C50A9-B755-4DA9-9C6A-0B2E8EFBA024}" type="pres">
      <dgm:prSet presAssocID="{EDA8A384-1CAF-4428-BF6F-025243833725}" presName="connTx" presStyleLbl="parChTrans1D2" presStyleIdx="2" presStyleCnt="3"/>
      <dgm:spPr/>
    </dgm:pt>
    <dgm:pt modelId="{B3FFF387-C132-4A8A-8D29-7ABE4CEAA5F1}" type="pres">
      <dgm:prSet presAssocID="{72806CDB-D4D4-41B4-9BFA-2017B00A49D0}" presName="Name30" presStyleCnt="0"/>
      <dgm:spPr/>
    </dgm:pt>
    <dgm:pt modelId="{4C62A071-F6B0-4591-A602-3EFF48D0B55E}" type="pres">
      <dgm:prSet presAssocID="{72806CDB-D4D4-41B4-9BFA-2017B00A49D0}" presName="level2Shape" presStyleLbl="node2" presStyleIdx="1" presStyleCnt="2" custScaleX="209086" custScaleY="176469"/>
      <dgm:spPr/>
    </dgm:pt>
    <dgm:pt modelId="{08952643-F7CC-4291-BEF6-8570700443B5}" type="pres">
      <dgm:prSet presAssocID="{72806CDB-D4D4-41B4-9BFA-2017B00A49D0}" presName="hierChild3" presStyleCnt="0"/>
      <dgm:spPr/>
    </dgm:pt>
    <dgm:pt modelId="{99D27E5A-E444-494B-AA06-2F3229DD8117}" type="pres">
      <dgm:prSet presAssocID="{2467A975-F0D6-4002-BE60-61AA08C3D155}" presName="Name25" presStyleLbl="parChTrans1D3" presStyleIdx="6" presStyleCnt="10"/>
      <dgm:spPr/>
    </dgm:pt>
    <dgm:pt modelId="{27136A43-4BAF-4E31-BDD1-6DC74B2E7D0D}" type="pres">
      <dgm:prSet presAssocID="{2467A975-F0D6-4002-BE60-61AA08C3D155}" presName="connTx" presStyleLbl="parChTrans1D3" presStyleIdx="6" presStyleCnt="10"/>
      <dgm:spPr/>
    </dgm:pt>
    <dgm:pt modelId="{C3B714B7-E93A-4F16-A130-90320F6AE61E}" type="pres">
      <dgm:prSet presAssocID="{5765A464-B451-4570-ACAF-F84E67744860}" presName="Name30" presStyleCnt="0"/>
      <dgm:spPr/>
    </dgm:pt>
    <dgm:pt modelId="{9C039895-5C5C-4AA7-9AAE-7261BB427C0F}" type="pres">
      <dgm:prSet presAssocID="{5765A464-B451-4570-ACAF-F84E67744860}" presName="level2Shape" presStyleLbl="node3" presStyleIdx="4" presStyleCnt="8" custLinFactNeighborX="33453" custLinFactNeighborY="8837"/>
      <dgm:spPr/>
    </dgm:pt>
    <dgm:pt modelId="{6E57C4AC-E52F-409C-8011-B7268A1404FA}" type="pres">
      <dgm:prSet presAssocID="{5765A464-B451-4570-ACAF-F84E67744860}" presName="hierChild3" presStyleCnt="0"/>
      <dgm:spPr/>
    </dgm:pt>
    <dgm:pt modelId="{F024A282-EB3F-48DA-8C59-5CCD5FE81B97}" type="pres">
      <dgm:prSet presAssocID="{9129D042-5214-4F5F-A3E3-423A09D25779}" presName="Name25" presStyleLbl="parChTrans1D4" presStyleIdx="2" presStyleCnt="6"/>
      <dgm:spPr/>
    </dgm:pt>
    <dgm:pt modelId="{06B945DE-2B0A-4A46-BE9B-771DA25BA275}" type="pres">
      <dgm:prSet presAssocID="{9129D042-5214-4F5F-A3E3-423A09D25779}" presName="connTx" presStyleLbl="parChTrans1D4" presStyleIdx="2" presStyleCnt="6"/>
      <dgm:spPr/>
    </dgm:pt>
    <dgm:pt modelId="{6A7A3000-E1C4-4770-89B2-3C26D113CA4F}" type="pres">
      <dgm:prSet presAssocID="{985F6A55-764E-4A07-9A9A-98F60FB2C53A}" presName="Name30" presStyleCnt="0"/>
      <dgm:spPr/>
    </dgm:pt>
    <dgm:pt modelId="{8B6808AB-2538-4913-9085-F4A03B864EED}" type="pres">
      <dgm:prSet presAssocID="{985F6A55-764E-4A07-9A9A-98F60FB2C53A}" presName="level2Shape" presStyleLbl="node4" presStyleIdx="2" presStyleCnt="6" custScaleX="156414" custScaleY="157795" custLinFactNeighborX="25878" custLinFactNeighborY="7574"/>
      <dgm:spPr/>
    </dgm:pt>
    <dgm:pt modelId="{41D97132-F505-4778-A6C6-C547EEB052A5}" type="pres">
      <dgm:prSet presAssocID="{985F6A55-764E-4A07-9A9A-98F60FB2C53A}" presName="hierChild3" presStyleCnt="0"/>
      <dgm:spPr/>
    </dgm:pt>
    <dgm:pt modelId="{A44D6F58-C8AF-462D-8B65-9ED277AACF3E}" type="pres">
      <dgm:prSet presAssocID="{C3D954D4-2DA7-4B1D-B2E2-32F334DD44B7}" presName="Name25" presStyleLbl="parChTrans1D3" presStyleIdx="7" presStyleCnt="10"/>
      <dgm:spPr/>
    </dgm:pt>
    <dgm:pt modelId="{F71D2A38-1702-4976-8C1B-0655EFD73A11}" type="pres">
      <dgm:prSet presAssocID="{C3D954D4-2DA7-4B1D-B2E2-32F334DD44B7}" presName="connTx" presStyleLbl="parChTrans1D3" presStyleIdx="7" presStyleCnt="10"/>
      <dgm:spPr/>
    </dgm:pt>
    <dgm:pt modelId="{A974E033-6321-4C7F-AACA-EB3585D41AF7}" type="pres">
      <dgm:prSet presAssocID="{A30F2106-C87C-4CF2-A4B2-14EB59CF1A35}" presName="Name30" presStyleCnt="0"/>
      <dgm:spPr/>
    </dgm:pt>
    <dgm:pt modelId="{CE2DD567-F781-4801-8994-837BD990FD32}" type="pres">
      <dgm:prSet presAssocID="{A30F2106-C87C-4CF2-A4B2-14EB59CF1A35}" presName="level2Shape" presStyleLbl="node3" presStyleIdx="5" presStyleCnt="8" custLinFactNeighborX="34709" custLinFactNeighborY="-35713"/>
      <dgm:spPr/>
    </dgm:pt>
    <dgm:pt modelId="{BEA5655C-5940-4E48-B00C-AB8CB95D5605}" type="pres">
      <dgm:prSet presAssocID="{A30F2106-C87C-4CF2-A4B2-14EB59CF1A35}" presName="hierChild3" presStyleCnt="0"/>
      <dgm:spPr/>
    </dgm:pt>
    <dgm:pt modelId="{F7FACCF2-ABA2-4986-A662-3C70C091AB3B}" type="pres">
      <dgm:prSet presAssocID="{AF18A4C4-E2D9-4630-A3C4-A815CC4C3672}" presName="Name25" presStyleLbl="parChTrans1D4" presStyleIdx="3" presStyleCnt="6"/>
      <dgm:spPr/>
    </dgm:pt>
    <dgm:pt modelId="{63D53BD4-6364-4701-8092-FDAADEF9F21A}" type="pres">
      <dgm:prSet presAssocID="{AF18A4C4-E2D9-4630-A3C4-A815CC4C3672}" presName="connTx" presStyleLbl="parChTrans1D4" presStyleIdx="3" presStyleCnt="6"/>
      <dgm:spPr/>
    </dgm:pt>
    <dgm:pt modelId="{DFF85DAF-041D-4758-B6D7-3E7631E8C144}" type="pres">
      <dgm:prSet presAssocID="{C83D60E8-D290-4304-8141-1834EC694343}" presName="Name30" presStyleCnt="0"/>
      <dgm:spPr/>
    </dgm:pt>
    <dgm:pt modelId="{B5D3A5E8-D992-45BC-BBBE-E66D2D9E6C6F}" type="pres">
      <dgm:prSet presAssocID="{C83D60E8-D290-4304-8141-1834EC694343}" presName="level2Shape" presStyleLbl="node4" presStyleIdx="3" presStyleCnt="6" custScaleX="151365" custScaleY="211456" custLinFactNeighborX="30297" custLinFactNeighborY="3787"/>
      <dgm:spPr/>
    </dgm:pt>
    <dgm:pt modelId="{4BA6CD28-B4EC-48ED-BE2D-F04F78265171}" type="pres">
      <dgm:prSet presAssocID="{C83D60E8-D290-4304-8141-1834EC694343}" presName="hierChild3" presStyleCnt="0"/>
      <dgm:spPr/>
    </dgm:pt>
    <dgm:pt modelId="{7A3970FA-F181-40C9-B8D1-A07995CB94CD}" type="pres">
      <dgm:prSet presAssocID="{84EDDFC8-4B9B-4D67-8C81-0772B4263578}" presName="Name25" presStyleLbl="parChTrans1D3" presStyleIdx="8" presStyleCnt="10"/>
      <dgm:spPr/>
    </dgm:pt>
    <dgm:pt modelId="{73E87AB8-B099-4DC4-8755-A5E1C8B0537B}" type="pres">
      <dgm:prSet presAssocID="{84EDDFC8-4B9B-4D67-8C81-0772B4263578}" presName="connTx" presStyleLbl="parChTrans1D3" presStyleIdx="8" presStyleCnt="10"/>
      <dgm:spPr/>
    </dgm:pt>
    <dgm:pt modelId="{BF62E3F9-D25B-49D2-8AC1-459C77624406}" type="pres">
      <dgm:prSet presAssocID="{A5F2BB61-70B1-4DBB-A230-8A4B736882F5}" presName="Name30" presStyleCnt="0"/>
      <dgm:spPr/>
    </dgm:pt>
    <dgm:pt modelId="{0B8D3865-3030-4DE9-94A5-CE0A511D3070}" type="pres">
      <dgm:prSet presAssocID="{A5F2BB61-70B1-4DBB-A230-8A4B736882F5}" presName="level2Shape" presStyleLbl="node3" presStyleIdx="6" presStyleCnt="8" custLinFactNeighborX="39133" custLinFactNeighborY="-77666"/>
      <dgm:spPr/>
    </dgm:pt>
    <dgm:pt modelId="{D78FA5C6-2E5A-47A6-BE4F-03FDD57F7D78}" type="pres">
      <dgm:prSet presAssocID="{A5F2BB61-70B1-4DBB-A230-8A4B736882F5}" presName="hierChild3" presStyleCnt="0"/>
      <dgm:spPr/>
    </dgm:pt>
    <dgm:pt modelId="{B2A78C51-C379-4F01-A011-46990B36FE53}" type="pres">
      <dgm:prSet presAssocID="{E135363E-DEEA-47CC-8573-0495511F8B83}" presName="Name25" presStyleLbl="parChTrans1D4" presStyleIdx="4" presStyleCnt="6"/>
      <dgm:spPr/>
    </dgm:pt>
    <dgm:pt modelId="{C014509C-685C-4A74-B6DA-78ACD41BDC36}" type="pres">
      <dgm:prSet presAssocID="{E135363E-DEEA-47CC-8573-0495511F8B83}" presName="connTx" presStyleLbl="parChTrans1D4" presStyleIdx="4" presStyleCnt="6"/>
      <dgm:spPr/>
    </dgm:pt>
    <dgm:pt modelId="{A0DE68FB-3BF8-4CE3-9FE1-7805C3F0F953}" type="pres">
      <dgm:prSet presAssocID="{AC0DAE55-8CBC-4497-A8F1-4457CB8EC150}" presName="Name30" presStyleCnt="0"/>
      <dgm:spPr/>
    </dgm:pt>
    <dgm:pt modelId="{C010B2B1-F611-4F08-9368-1212DD22D8C3}" type="pres">
      <dgm:prSet presAssocID="{AC0DAE55-8CBC-4497-A8F1-4457CB8EC150}" presName="level2Shape" presStyleLbl="node4" presStyleIdx="4" presStyleCnt="6" custScaleX="150885" custScaleY="124624" custLinFactNeighborX="29665" custLinFactNeighborY="-3787"/>
      <dgm:spPr/>
    </dgm:pt>
    <dgm:pt modelId="{1B402EE6-6BEA-4C8D-A8B1-8687A35A11F3}" type="pres">
      <dgm:prSet presAssocID="{AC0DAE55-8CBC-4497-A8F1-4457CB8EC150}" presName="hierChild3" presStyleCnt="0"/>
      <dgm:spPr/>
    </dgm:pt>
    <dgm:pt modelId="{BA459797-EF8F-45E7-86FA-8F76F628E2D1}" type="pres">
      <dgm:prSet presAssocID="{F813024E-300F-4AE8-8507-1765DFC4FAC1}" presName="Name25" presStyleLbl="parChTrans1D3" presStyleIdx="9" presStyleCnt="10"/>
      <dgm:spPr/>
    </dgm:pt>
    <dgm:pt modelId="{8EF8C671-42B5-4F64-AF5F-28238CC69136}" type="pres">
      <dgm:prSet presAssocID="{F813024E-300F-4AE8-8507-1765DFC4FAC1}" presName="connTx" presStyleLbl="parChTrans1D3" presStyleIdx="9" presStyleCnt="10"/>
      <dgm:spPr/>
    </dgm:pt>
    <dgm:pt modelId="{BF098F3C-965F-48E7-9AF2-CEC48B06DEA6}" type="pres">
      <dgm:prSet presAssocID="{50197B8D-FC41-400F-AE8D-72EFEB4B3373}" presName="Name30" presStyleCnt="0"/>
      <dgm:spPr/>
    </dgm:pt>
    <dgm:pt modelId="{2FF49871-B5A8-43D5-918B-80564B17D71A}" type="pres">
      <dgm:prSet presAssocID="{50197B8D-FC41-400F-AE8D-72EFEB4B3373}" presName="level2Shape" presStyleLbl="node3" presStyleIdx="7" presStyleCnt="8" custLinFactNeighborX="41033" custLinFactNeighborY="-63661"/>
      <dgm:spPr/>
    </dgm:pt>
    <dgm:pt modelId="{CB166D84-ACEE-4743-B0CA-3D53619CCCF8}" type="pres">
      <dgm:prSet presAssocID="{50197B8D-FC41-400F-AE8D-72EFEB4B3373}" presName="hierChild3" presStyleCnt="0"/>
      <dgm:spPr/>
    </dgm:pt>
    <dgm:pt modelId="{01C07F18-6359-4FB0-BE09-9BF8B25BBD98}" type="pres">
      <dgm:prSet presAssocID="{E20B0E5E-2089-48D4-BA47-DFEDEE17B09F}" presName="Name25" presStyleLbl="parChTrans1D4" presStyleIdx="5" presStyleCnt="6"/>
      <dgm:spPr/>
    </dgm:pt>
    <dgm:pt modelId="{106FF092-FC1E-4BB1-8EF4-D516D6FE7BB3}" type="pres">
      <dgm:prSet presAssocID="{E20B0E5E-2089-48D4-BA47-DFEDEE17B09F}" presName="connTx" presStyleLbl="parChTrans1D4" presStyleIdx="5" presStyleCnt="6"/>
      <dgm:spPr/>
    </dgm:pt>
    <dgm:pt modelId="{72099DF5-2C23-4A4E-A7E8-62CE5670FD04}" type="pres">
      <dgm:prSet presAssocID="{E84930E6-C85F-4F3A-8BDA-71A4C4B1D045}" presName="Name30" presStyleCnt="0"/>
      <dgm:spPr/>
    </dgm:pt>
    <dgm:pt modelId="{1E52D635-ED72-46C8-BC81-AA68AA6CF8C2}" type="pres">
      <dgm:prSet presAssocID="{E84930E6-C85F-4F3A-8BDA-71A4C4B1D045}" presName="level2Shape" presStyleLbl="node4" presStyleIdx="5" presStyleCnt="6" custScaleX="150495" custScaleY="115716" custLinFactNeighborX="32821" custLinFactNeighborY="-3164"/>
      <dgm:spPr/>
    </dgm:pt>
    <dgm:pt modelId="{08179622-F0BD-4CF8-A14C-DA3A237882CE}" type="pres">
      <dgm:prSet presAssocID="{E84930E6-C85F-4F3A-8BDA-71A4C4B1D045}" presName="hierChild3" presStyleCnt="0"/>
      <dgm:spPr/>
    </dgm:pt>
    <dgm:pt modelId="{77C7850E-2603-4285-A6DE-12E679BEC034}" type="pres">
      <dgm:prSet presAssocID="{73BC9B37-3F67-4673-A126-F1D7EF71C002}" presName="bgShapesFlow" presStyleCnt="0"/>
      <dgm:spPr/>
    </dgm:pt>
  </dgm:ptLst>
  <dgm:cxnLst>
    <dgm:cxn modelId="{6F45DF02-AA55-4624-9D00-95D171F97A96}" type="presOf" srcId="{E84930E6-C85F-4F3A-8BDA-71A4C4B1D045}" destId="{1E52D635-ED72-46C8-BC81-AA68AA6CF8C2}" srcOrd="0" destOrd="0" presId="urn:microsoft.com/office/officeart/2005/8/layout/hierarchy5"/>
    <dgm:cxn modelId="{3D13EE02-4AA8-4762-B03D-DCC7907F369D}" type="presOf" srcId="{C3D954D4-2DA7-4B1D-B2E2-32F334DD44B7}" destId="{A44D6F58-C8AF-462D-8B65-9ED277AACF3E}" srcOrd="0" destOrd="0" presId="urn:microsoft.com/office/officeart/2005/8/layout/hierarchy5"/>
    <dgm:cxn modelId="{09E76803-0D42-459F-9C1C-B8A603AEFE8C}" srcId="{82CAEDF2-5271-4075-A125-80249B26AB2E}" destId="{651AE9F0-B64B-456E-97D2-63DD8E9CFD7C}" srcOrd="1" destOrd="0" parTransId="{281B4C47-C212-49FD-884F-FEAA674124C9}" sibTransId="{536D2D79-A2FB-4EF9-A315-54519435BB31}"/>
    <dgm:cxn modelId="{9CB25B05-F1C2-4F23-8CAD-C7B114435829}" type="presOf" srcId="{C83D60E8-D290-4304-8141-1834EC694343}" destId="{B5D3A5E8-D992-45BC-BBBE-E66D2D9E6C6F}" srcOrd="0" destOrd="0" presId="urn:microsoft.com/office/officeart/2005/8/layout/hierarchy5"/>
    <dgm:cxn modelId="{EC8E180D-24DC-4534-904D-EEE3D8CBE87F}" type="presOf" srcId="{AC0DAE55-8CBC-4497-A8F1-4457CB8EC150}" destId="{C010B2B1-F611-4F08-9368-1212DD22D8C3}" srcOrd="0" destOrd="0" presId="urn:microsoft.com/office/officeart/2005/8/layout/hierarchy5"/>
    <dgm:cxn modelId="{FD9D1517-E996-46BE-A82C-1D1B59520342}" srcId="{A5F2BB61-70B1-4DBB-A230-8A4B736882F5}" destId="{AC0DAE55-8CBC-4497-A8F1-4457CB8EC150}" srcOrd="0" destOrd="0" parTransId="{E135363E-DEEA-47CC-8573-0495511F8B83}" sibTransId="{D0BA2F4B-931E-4D1D-86E1-9CE17902207E}"/>
    <dgm:cxn modelId="{E4482B18-4DAC-477A-A4D8-126C7F0332D9}" type="presOf" srcId="{A30F2106-C87C-4CF2-A4B2-14EB59CF1A35}" destId="{CE2DD567-F781-4801-8994-837BD990FD32}" srcOrd="0" destOrd="0" presId="urn:microsoft.com/office/officeart/2005/8/layout/hierarchy5"/>
    <dgm:cxn modelId="{078A9B18-CAE0-4429-9168-AC4ACC31F215}" type="presOf" srcId="{FDBDF5FA-DA56-4DC1-B536-E0732CD53E36}" destId="{6E775B46-7C55-4B57-88F7-F7CD662A9990}" srcOrd="0" destOrd="0" presId="urn:microsoft.com/office/officeart/2005/8/layout/hierarchy5"/>
    <dgm:cxn modelId="{98A15E23-712E-49D4-8935-85FB602BAFDA}" type="presOf" srcId="{50197B8D-FC41-400F-AE8D-72EFEB4B3373}" destId="{2FF49871-B5A8-43D5-918B-80564B17D71A}" srcOrd="0" destOrd="0" presId="urn:microsoft.com/office/officeart/2005/8/layout/hierarchy5"/>
    <dgm:cxn modelId="{B246B927-06F7-49E5-B792-6001767DBC8E}" type="presOf" srcId="{9129D042-5214-4F5F-A3E3-423A09D25779}" destId="{06B945DE-2B0A-4A46-BE9B-771DA25BA275}" srcOrd="1" destOrd="0" presId="urn:microsoft.com/office/officeart/2005/8/layout/hierarchy5"/>
    <dgm:cxn modelId="{2BCDCA2A-5037-47AD-A9C7-819F6E4E180A}" srcId="{D6E641D3-062D-4210-A24E-164B3BF0E005}" destId="{2C6E0C39-4F10-4B42-A3F6-D8175858CF95}" srcOrd="2" destOrd="0" parTransId="{306C402E-7462-47D9-B841-790C189D4A21}" sibTransId="{4CC0DB23-E1C9-4E57-BEE5-5F55A467709C}"/>
    <dgm:cxn modelId="{F8EED62B-DCFD-4602-84AB-38E8A79DB76C}" type="presOf" srcId="{306C402E-7462-47D9-B841-790C189D4A21}" destId="{565BB36A-9876-4692-8296-64B97220B33C}" srcOrd="0" destOrd="0" presId="urn:microsoft.com/office/officeart/2005/8/layout/hierarchy5"/>
    <dgm:cxn modelId="{5420642C-733F-44C8-A921-FB9547D66C86}" type="presOf" srcId="{D6E641D3-062D-4210-A24E-164B3BF0E005}" destId="{B2008EB4-4D05-4E32-BCF6-5F80F54F1438}" srcOrd="0" destOrd="0" presId="urn:microsoft.com/office/officeart/2005/8/layout/hierarchy5"/>
    <dgm:cxn modelId="{2ED58A2E-726F-4FF1-BC7C-134A50311D8A}" type="presOf" srcId="{80D4C109-BD94-422D-8AEB-3B91217FF133}" destId="{D6F638F1-65BB-4316-8ED8-5EB103684784}" srcOrd="0" destOrd="0" presId="urn:microsoft.com/office/officeart/2005/8/layout/hierarchy5"/>
    <dgm:cxn modelId="{D9863430-0FE7-473A-8814-53D507CF18A1}" type="presOf" srcId="{42C30826-4554-4E90-B19D-82F7E7124042}" destId="{647BA377-C128-4349-ACAE-29E384F5A2D2}" srcOrd="1" destOrd="0" presId="urn:microsoft.com/office/officeart/2005/8/layout/hierarchy5"/>
    <dgm:cxn modelId="{70B2C730-BF30-4A86-81D5-CFC288E16D87}" type="presOf" srcId="{E20B0E5E-2089-48D4-BA47-DFEDEE17B09F}" destId="{01C07F18-6359-4FB0-BE09-9BF8B25BBD98}" srcOrd="0" destOrd="0" presId="urn:microsoft.com/office/officeart/2005/8/layout/hierarchy5"/>
    <dgm:cxn modelId="{2DE9A936-4666-4352-86BE-E29592E5DB44}" srcId="{82CAEDF2-5271-4075-A125-80249B26AB2E}" destId="{F7AE5D84-C632-4BC3-B17D-59234D9E65AB}" srcOrd="2" destOrd="0" parTransId="{42C30826-4554-4E90-B19D-82F7E7124042}" sibTransId="{DBC6A850-CDCE-44EB-8E3C-104DB0745A20}"/>
    <dgm:cxn modelId="{57D52637-C86D-4239-98FF-D980BA430CA3}" type="presOf" srcId="{6088C06E-C478-493B-875D-828AA9D7AE14}" destId="{2093A1EE-7DB5-44E9-9D8B-6315908E97BD}" srcOrd="0" destOrd="0" presId="urn:microsoft.com/office/officeart/2005/8/layout/hierarchy5"/>
    <dgm:cxn modelId="{50B56E39-CFBE-4C2D-B729-37FB01E95C7C}" type="presOf" srcId="{8F019305-D8E5-43D5-9218-E7FED8EC68CA}" destId="{39593C09-A77A-4618-A430-FA90AE69BFC1}" srcOrd="0" destOrd="0" presId="urn:microsoft.com/office/officeart/2005/8/layout/hierarchy5"/>
    <dgm:cxn modelId="{E7675939-64E3-4164-B7AD-A8EDC2D552D9}" srcId="{2C6E0C39-4F10-4B42-A3F6-D8175858CF95}" destId="{6088C06E-C478-493B-875D-828AA9D7AE14}" srcOrd="0" destOrd="0" parTransId="{5EAE4CD8-96A0-483D-AA65-227002F92A0C}" sibTransId="{CCB832E3-F35D-4C21-8BD6-D7A803671731}"/>
    <dgm:cxn modelId="{3482DB3C-50F4-41F7-8DEA-DCB454B4B631}" type="presOf" srcId="{BAAC240E-5C93-431A-B0B7-F8D03CAA1D78}" destId="{6BC8D550-151C-49CA-83AD-E0C6E804EEDF}" srcOrd="0" destOrd="0" presId="urn:microsoft.com/office/officeart/2005/8/layout/hierarchy5"/>
    <dgm:cxn modelId="{07642C5B-261D-4692-9859-1DC08CF9981A}" type="presOf" srcId="{E135363E-DEEA-47CC-8573-0495511F8B83}" destId="{C014509C-685C-4A74-B6DA-78ACD41BDC36}" srcOrd="1" destOrd="0" presId="urn:microsoft.com/office/officeart/2005/8/layout/hierarchy5"/>
    <dgm:cxn modelId="{6818725F-F144-4347-8F08-149C7EBAB9B1}" type="presOf" srcId="{84EDDFC8-4B9B-4D67-8C81-0772B4263578}" destId="{7A3970FA-F181-40C9-B8D1-A07995CB94CD}" srcOrd="0" destOrd="0" presId="urn:microsoft.com/office/officeart/2005/8/layout/hierarchy5"/>
    <dgm:cxn modelId="{A5933161-0B16-4593-BA60-C51C7DD634C6}" type="presOf" srcId="{D28ABF0C-AA2E-45FE-A34C-0B8A9D6B34A7}" destId="{13DA24C5-EFC9-4647-8611-58D34455B065}" srcOrd="1" destOrd="0" presId="urn:microsoft.com/office/officeart/2005/8/layout/hierarchy5"/>
    <dgm:cxn modelId="{5D692562-757F-4EE9-8255-BECC6AFF650E}" type="presOf" srcId="{93B96D08-6598-4831-9F7F-0ABDB20F13DE}" destId="{4DC6FA03-C54B-4BA4-9110-A3B5EF7D42B2}" srcOrd="1" destOrd="0" presId="urn:microsoft.com/office/officeart/2005/8/layout/hierarchy5"/>
    <dgm:cxn modelId="{8248D943-26E6-4B98-9FA9-69B0927D7143}" type="presOf" srcId="{AF18A4C4-E2D9-4630-A3C4-A815CC4C3672}" destId="{F7FACCF2-ABA2-4986-A662-3C70C091AB3B}" srcOrd="0" destOrd="0" presId="urn:microsoft.com/office/officeart/2005/8/layout/hierarchy5"/>
    <dgm:cxn modelId="{89869844-AA1E-4A2E-83DA-DC28BFAD1766}" srcId="{BE4651F8-D8C5-49F0-B03B-17AAAF02609C}" destId="{72806CDB-D4D4-41B4-9BFA-2017B00A49D0}" srcOrd="2" destOrd="0" parTransId="{EDA8A384-1CAF-4428-BF6F-025243833725}" sibTransId="{5C11153F-06D5-4000-8BED-79ABA899B311}"/>
    <dgm:cxn modelId="{2C82B744-E665-4A91-84C2-E2C22FC7EA43}" type="presOf" srcId="{281B4C47-C212-49FD-884F-FEAA674124C9}" destId="{E2B173B0-35E9-4694-9C89-8DF232715948}" srcOrd="1" destOrd="0" presId="urn:microsoft.com/office/officeart/2005/8/layout/hierarchy5"/>
    <dgm:cxn modelId="{7BD72265-96B7-4300-AA45-2DFFD8B509C2}" srcId="{72806CDB-D4D4-41B4-9BFA-2017B00A49D0}" destId="{5765A464-B451-4570-ACAF-F84E67744860}" srcOrd="0" destOrd="0" parTransId="{2467A975-F0D6-4002-BE60-61AA08C3D155}" sibTransId="{D5FB5EEE-886F-43E9-8326-A4F40CF3E9CD}"/>
    <dgm:cxn modelId="{1A3B2368-47ED-4B6B-AB81-E9FE216920D4}" srcId="{50197B8D-FC41-400F-AE8D-72EFEB4B3373}" destId="{E84930E6-C85F-4F3A-8BDA-71A4C4B1D045}" srcOrd="0" destOrd="0" parTransId="{E20B0E5E-2089-48D4-BA47-DFEDEE17B09F}" sibTransId="{6D5D6768-8B7D-41A4-A25A-8EF855218FA2}"/>
    <dgm:cxn modelId="{13E41E4A-D68C-4BE9-BE63-7B32E0B8C479}" type="presOf" srcId="{5EAE4CD8-96A0-483D-AA65-227002F92A0C}" destId="{302FC359-7C92-4D14-A9A5-71A44328CB23}" srcOrd="0" destOrd="0" presId="urn:microsoft.com/office/officeart/2005/8/layout/hierarchy5"/>
    <dgm:cxn modelId="{842EAA4A-0502-48DD-9200-27299B8CEB4A}" type="presOf" srcId="{5765A464-B451-4570-ACAF-F84E67744860}" destId="{9C039895-5C5C-4AA7-9AAE-7261BB427C0F}" srcOrd="0" destOrd="0" presId="urn:microsoft.com/office/officeart/2005/8/layout/hierarchy5"/>
    <dgm:cxn modelId="{C346E86C-B276-46D4-AC5F-9913845F7C08}" type="presOf" srcId="{651AE9F0-B64B-456E-97D2-63DD8E9CFD7C}" destId="{AFE33042-28D7-4B66-95DC-C3919B6D1DB8}" srcOrd="0" destOrd="0" presId="urn:microsoft.com/office/officeart/2005/8/layout/hierarchy5"/>
    <dgm:cxn modelId="{85AE6A4F-96F4-4B16-BB44-639DCCB99CC4}" type="presOf" srcId="{84EDDFC8-4B9B-4D67-8C81-0772B4263578}" destId="{73E87AB8-B099-4DC4-8755-A5E1C8B0537B}" srcOrd="1" destOrd="0" presId="urn:microsoft.com/office/officeart/2005/8/layout/hierarchy5"/>
    <dgm:cxn modelId="{D471A24F-D4EB-41D6-914D-3C3A5AEB4797}" type="presOf" srcId="{72806CDB-D4D4-41B4-9BFA-2017B00A49D0}" destId="{4C62A071-F6B0-4591-A602-3EFF48D0B55E}" srcOrd="0" destOrd="0" presId="urn:microsoft.com/office/officeart/2005/8/layout/hierarchy5"/>
    <dgm:cxn modelId="{94202250-6827-4023-866F-AB83FFC986F9}" srcId="{BE4651F8-D8C5-49F0-B03B-17AAAF02609C}" destId="{82CAEDF2-5271-4075-A125-80249B26AB2E}" srcOrd="1" destOrd="0" parTransId="{80D4C109-BD94-422D-8AEB-3B91217FF133}" sibTransId="{63905B80-8104-4105-B1C2-F29564A3DD9C}"/>
    <dgm:cxn modelId="{E3420572-30F9-42F4-A983-3DA6B4D2D953}" type="presOf" srcId="{EDA8A384-1CAF-4428-BF6F-025243833725}" destId="{5D5C50A9-B755-4DA9-9C6A-0B2E8EFBA024}" srcOrd="1" destOrd="0" presId="urn:microsoft.com/office/officeart/2005/8/layout/hierarchy5"/>
    <dgm:cxn modelId="{729F1F53-CC07-4228-8640-CD9CE944BB2B}" srcId="{73BC9B37-3F67-4673-A126-F1D7EF71C002}" destId="{BE4651F8-D8C5-49F0-B03B-17AAAF02609C}" srcOrd="0" destOrd="0" parTransId="{C789A8DE-5409-4296-B7C9-021C15E6F91B}" sibTransId="{9B8C8875-7E56-4A55-808D-F0B7FFB8F3A5}"/>
    <dgm:cxn modelId="{E60A0855-7B5A-40D4-8F3E-ACE7FD0C871F}" srcId="{BE4651F8-D8C5-49F0-B03B-17AAAF02609C}" destId="{D6E641D3-062D-4210-A24E-164B3BF0E005}" srcOrd="0" destOrd="0" parTransId="{0201895E-D1FD-49DC-9D26-76E9F892C213}" sibTransId="{F4F1965E-A2F1-42E9-9F32-A6E2CCC701CB}"/>
    <dgm:cxn modelId="{38ED8075-23C3-430E-853A-87719BFF145B}" type="presOf" srcId="{E20B0E5E-2089-48D4-BA47-DFEDEE17B09F}" destId="{106FF092-FC1E-4BB1-8EF4-D516D6FE7BB3}" srcOrd="1" destOrd="0" presId="urn:microsoft.com/office/officeart/2005/8/layout/hierarchy5"/>
    <dgm:cxn modelId="{72EE7D58-D678-4277-9911-7CAD37F086AB}" srcId="{D6E641D3-062D-4210-A24E-164B3BF0E005}" destId="{8F019305-D8E5-43D5-9218-E7FED8EC68CA}" srcOrd="1" destOrd="0" parTransId="{93B96D08-6598-4831-9F7F-0ABDB20F13DE}" sibTransId="{CD4C0746-B68F-4BF3-8E9B-39D85A8A158E}"/>
    <dgm:cxn modelId="{83319680-3661-48A4-B4C4-AFFC7F0E2CB6}" type="presOf" srcId="{306C402E-7462-47D9-B841-790C189D4A21}" destId="{36D5475B-EFBF-4C7A-B378-E93F69DE0954}" srcOrd="1" destOrd="0" presId="urn:microsoft.com/office/officeart/2005/8/layout/hierarchy5"/>
    <dgm:cxn modelId="{C6248885-98A6-45AD-B0FA-C82542923BBA}" type="presOf" srcId="{1126ED77-62BE-4F7C-828B-3125135A8A9B}" destId="{B6785BDF-CB9D-4D64-B8A9-38D71B1D3783}" srcOrd="1" destOrd="0" presId="urn:microsoft.com/office/officeart/2005/8/layout/hierarchy5"/>
    <dgm:cxn modelId="{65D87187-528D-4CCD-A2A4-C66843013664}" type="presOf" srcId="{EDA8A384-1CAF-4428-BF6F-025243833725}" destId="{3704D922-AF86-4ADF-82AD-61DECC303816}" srcOrd="0" destOrd="0" presId="urn:microsoft.com/office/officeart/2005/8/layout/hierarchy5"/>
    <dgm:cxn modelId="{33149889-CE59-4128-B089-79F0CC5D3333}" type="presOf" srcId="{38F76B57-75EB-47E0-91B6-F916148A4B14}" destId="{EEA18529-41FC-4D4D-A5D0-9FE591DA855A}" srcOrd="1" destOrd="0" presId="urn:microsoft.com/office/officeart/2005/8/layout/hierarchy5"/>
    <dgm:cxn modelId="{FB26988E-94BF-4148-B467-5A8E5CC42502}" type="presOf" srcId="{0201895E-D1FD-49DC-9D26-76E9F892C213}" destId="{7E1ECFFD-1883-4E0D-AD90-BCC8AA8A7FB5}" srcOrd="1" destOrd="0" presId="urn:microsoft.com/office/officeart/2005/8/layout/hierarchy5"/>
    <dgm:cxn modelId="{76358B91-D341-4069-A33E-61CFDC8B2628}" srcId="{8F019305-D8E5-43D5-9218-E7FED8EC68CA}" destId="{BAAC240E-5C93-431A-B0B7-F8D03CAA1D78}" srcOrd="0" destOrd="0" parTransId="{1126ED77-62BE-4F7C-828B-3125135A8A9B}" sibTransId="{11673135-064C-43D1-9D1D-9B138BB71BCF}"/>
    <dgm:cxn modelId="{A78EED9C-156A-4D33-ACA3-198340C17C90}" type="presOf" srcId="{2467A975-F0D6-4002-BE60-61AA08C3D155}" destId="{27136A43-4BAF-4E31-BDD1-6DC74B2E7D0D}" srcOrd="1" destOrd="0" presId="urn:microsoft.com/office/officeart/2005/8/layout/hierarchy5"/>
    <dgm:cxn modelId="{2F2D12A0-6A77-4652-8673-9CD9D486BAB0}" type="presOf" srcId="{38F76B57-75EB-47E0-91B6-F916148A4B14}" destId="{089955CF-E2AD-43BA-8452-1D0ADAD7407A}" srcOrd="0" destOrd="0" presId="urn:microsoft.com/office/officeart/2005/8/layout/hierarchy5"/>
    <dgm:cxn modelId="{71CA23A0-2DD8-4872-8E2C-F1455A69966C}" type="presOf" srcId="{2467A975-F0D6-4002-BE60-61AA08C3D155}" destId="{99D27E5A-E444-494B-AA06-2F3229DD8117}" srcOrd="0" destOrd="0" presId="urn:microsoft.com/office/officeart/2005/8/layout/hierarchy5"/>
    <dgm:cxn modelId="{065D45A5-6288-4CC4-BEB5-79ED7027CB39}" type="presOf" srcId="{6BA1A621-1194-42D1-960B-FAFC9D89F775}" destId="{85EC97A0-86D9-4CC4-98A4-EAD268570E62}" srcOrd="0" destOrd="0" presId="urn:microsoft.com/office/officeart/2005/8/layout/hierarchy5"/>
    <dgm:cxn modelId="{718414A8-F6A2-4A1C-9993-B3C26C8245B8}" type="presOf" srcId="{D28ABF0C-AA2E-45FE-A34C-0B8A9D6B34A7}" destId="{38D07E0C-26D8-4399-BC5F-257F8A3532FF}" srcOrd="0" destOrd="0" presId="urn:microsoft.com/office/officeart/2005/8/layout/hierarchy5"/>
    <dgm:cxn modelId="{46DF45A8-06B0-4652-B65D-86F4947AE5EB}" type="presOf" srcId="{42C30826-4554-4E90-B19D-82F7E7124042}" destId="{961EE71C-15D4-424C-9C4B-A17014C7BD9C}" srcOrd="0" destOrd="0" presId="urn:microsoft.com/office/officeart/2005/8/layout/hierarchy5"/>
    <dgm:cxn modelId="{0C071AAA-E27B-444A-93C1-4BF3F568D672}" type="presOf" srcId="{F813024E-300F-4AE8-8507-1765DFC4FAC1}" destId="{8EF8C671-42B5-4F64-AF5F-28238CC69136}" srcOrd="1" destOrd="0" presId="urn:microsoft.com/office/officeart/2005/8/layout/hierarchy5"/>
    <dgm:cxn modelId="{52CFEFAC-8478-4338-BF8B-DD0A50C2E238}" srcId="{72806CDB-D4D4-41B4-9BFA-2017B00A49D0}" destId="{A5F2BB61-70B1-4DBB-A230-8A4B736882F5}" srcOrd="2" destOrd="0" parTransId="{84EDDFC8-4B9B-4D67-8C81-0772B4263578}" sibTransId="{45F6414F-2DB7-4542-91D0-5E1E3C387A2D}"/>
    <dgm:cxn modelId="{AE43AAAF-5015-4271-ACB6-4E943FCBFD4C}" type="presOf" srcId="{BE4651F8-D8C5-49F0-B03B-17AAAF02609C}" destId="{8EC600D9-7B44-4236-97CC-2509E7B0FB2A}" srcOrd="0" destOrd="0" presId="urn:microsoft.com/office/officeart/2005/8/layout/hierarchy5"/>
    <dgm:cxn modelId="{BAA73BB1-0069-478B-9EE1-FC6420B8EA15}" srcId="{82CAEDF2-5271-4075-A125-80249B26AB2E}" destId="{6BA1A621-1194-42D1-960B-FAFC9D89F775}" srcOrd="0" destOrd="0" parTransId="{38F76B57-75EB-47E0-91B6-F916148A4B14}" sibTransId="{22BF30D5-93D8-4AC4-9E76-F85F36CAE41A}"/>
    <dgm:cxn modelId="{988ED1B1-CF65-42F3-81CC-9FCBCB807187}" srcId="{D6E641D3-062D-4210-A24E-164B3BF0E005}" destId="{FDBDF5FA-DA56-4DC1-B536-E0732CD53E36}" srcOrd="0" destOrd="0" parTransId="{D28ABF0C-AA2E-45FE-A34C-0B8A9D6B34A7}" sibTransId="{EE16E88D-EAFD-4559-BE92-64DA1477DDBE}"/>
    <dgm:cxn modelId="{BD496BB2-0E53-4687-9580-DF86E267C123}" srcId="{72806CDB-D4D4-41B4-9BFA-2017B00A49D0}" destId="{50197B8D-FC41-400F-AE8D-72EFEB4B3373}" srcOrd="3" destOrd="0" parTransId="{F813024E-300F-4AE8-8507-1765DFC4FAC1}" sibTransId="{11FB808F-B24C-409C-8BB8-235C6BB90A7A}"/>
    <dgm:cxn modelId="{1AC0A4B2-D95A-4663-AA37-D0E11E636DDD}" srcId="{72806CDB-D4D4-41B4-9BFA-2017B00A49D0}" destId="{A30F2106-C87C-4CF2-A4B2-14EB59CF1A35}" srcOrd="1" destOrd="0" parTransId="{C3D954D4-2DA7-4B1D-B2E2-32F334DD44B7}" sibTransId="{A5CDD843-44BC-4B87-9D37-B244402FD13F}"/>
    <dgm:cxn modelId="{690433B3-E0BB-4536-B07A-2E706BB91D52}" type="presOf" srcId="{E135363E-DEEA-47CC-8573-0495511F8B83}" destId="{B2A78C51-C379-4F01-A011-46990B36FE53}" srcOrd="0" destOrd="0" presId="urn:microsoft.com/office/officeart/2005/8/layout/hierarchy5"/>
    <dgm:cxn modelId="{A1843AB7-93C5-4ACA-BFE3-B1ACE50F1069}" type="presOf" srcId="{F813024E-300F-4AE8-8507-1765DFC4FAC1}" destId="{BA459797-EF8F-45E7-86FA-8F76F628E2D1}" srcOrd="0" destOrd="0" presId="urn:microsoft.com/office/officeart/2005/8/layout/hierarchy5"/>
    <dgm:cxn modelId="{CFCE2DBB-CB3C-47D5-81AA-C1E531CD783F}" type="presOf" srcId="{80D4C109-BD94-422D-8AEB-3B91217FF133}" destId="{899F57CE-935C-450F-AAA6-40B71218EB6C}" srcOrd="1" destOrd="0" presId="urn:microsoft.com/office/officeart/2005/8/layout/hierarchy5"/>
    <dgm:cxn modelId="{C3CF13BC-D9B4-41CB-8B6A-39CF4389159E}" type="presOf" srcId="{281B4C47-C212-49FD-884F-FEAA674124C9}" destId="{606C8124-07ED-4B99-A54A-E814514AA4CC}" srcOrd="0" destOrd="0" presId="urn:microsoft.com/office/officeart/2005/8/layout/hierarchy5"/>
    <dgm:cxn modelId="{9C6284BC-D35C-4C26-A2C8-1CABAF5B0E40}" type="presOf" srcId="{93B96D08-6598-4831-9F7F-0ABDB20F13DE}" destId="{FB483A2A-B862-4C19-A94A-9F8417C41C14}" srcOrd="0" destOrd="0" presId="urn:microsoft.com/office/officeart/2005/8/layout/hierarchy5"/>
    <dgm:cxn modelId="{3A6C5CC0-C02C-4E27-A3FB-671AA5A08E9A}" type="presOf" srcId="{9129D042-5214-4F5F-A3E3-423A09D25779}" destId="{F024A282-EB3F-48DA-8C59-5CCD5FE81B97}" srcOrd="0" destOrd="0" presId="urn:microsoft.com/office/officeart/2005/8/layout/hierarchy5"/>
    <dgm:cxn modelId="{70321AC5-4233-420D-A75C-2312B893995D}" srcId="{5765A464-B451-4570-ACAF-F84E67744860}" destId="{985F6A55-764E-4A07-9A9A-98F60FB2C53A}" srcOrd="0" destOrd="0" parTransId="{9129D042-5214-4F5F-A3E3-423A09D25779}" sibTransId="{EBC30962-977C-4F5D-ABEF-40C27CEB3EC6}"/>
    <dgm:cxn modelId="{481893C6-E6C9-4DF6-BA00-942FFF44F014}" type="presOf" srcId="{AF18A4C4-E2D9-4630-A3C4-A815CC4C3672}" destId="{63D53BD4-6364-4701-8092-FDAADEF9F21A}" srcOrd="1" destOrd="0" presId="urn:microsoft.com/office/officeart/2005/8/layout/hierarchy5"/>
    <dgm:cxn modelId="{38C7ADC7-92AF-4336-A3CF-1226CADBE9A9}" type="presOf" srcId="{A5F2BB61-70B1-4DBB-A230-8A4B736882F5}" destId="{0B8D3865-3030-4DE9-94A5-CE0A511D3070}" srcOrd="0" destOrd="0" presId="urn:microsoft.com/office/officeart/2005/8/layout/hierarchy5"/>
    <dgm:cxn modelId="{E45E3ED1-151C-4578-8E90-847AA0D7576B}" type="presOf" srcId="{73BC9B37-3F67-4673-A126-F1D7EF71C002}" destId="{774EA090-A6FB-4A8D-8F7B-DC8373139483}" srcOrd="0" destOrd="0" presId="urn:microsoft.com/office/officeart/2005/8/layout/hierarchy5"/>
    <dgm:cxn modelId="{1DFC55D3-731E-41FC-8885-1C9809ACDBD0}" type="presOf" srcId="{2C6E0C39-4F10-4B42-A3F6-D8175858CF95}" destId="{BA4330DA-FAAE-4E52-BBD0-B171E0D2FE5F}" srcOrd="0" destOrd="0" presId="urn:microsoft.com/office/officeart/2005/8/layout/hierarchy5"/>
    <dgm:cxn modelId="{459AEBD6-79A6-4A9C-BC44-3C86DFCB4C82}" srcId="{A30F2106-C87C-4CF2-A4B2-14EB59CF1A35}" destId="{C83D60E8-D290-4304-8141-1834EC694343}" srcOrd="0" destOrd="0" parTransId="{AF18A4C4-E2D9-4630-A3C4-A815CC4C3672}" sibTransId="{6BFE52A2-84B4-4BDC-83D5-3419B20D61D0}"/>
    <dgm:cxn modelId="{5E92F8DD-F4CC-40B1-A461-C88226C292C7}" type="presOf" srcId="{C3D954D4-2DA7-4B1D-B2E2-32F334DD44B7}" destId="{F71D2A38-1702-4976-8C1B-0655EFD73A11}" srcOrd="1" destOrd="0" presId="urn:microsoft.com/office/officeart/2005/8/layout/hierarchy5"/>
    <dgm:cxn modelId="{B245F0EC-F95F-4DB8-A4E7-F995367ED93D}" type="presOf" srcId="{1126ED77-62BE-4F7C-828B-3125135A8A9B}" destId="{638C01C6-BBEA-488A-B346-77ABB633B549}" srcOrd="0" destOrd="0" presId="urn:microsoft.com/office/officeart/2005/8/layout/hierarchy5"/>
    <dgm:cxn modelId="{ABB415F1-021A-45CF-AC22-2C24F4A2576D}" type="presOf" srcId="{0201895E-D1FD-49DC-9D26-76E9F892C213}" destId="{9AD099A8-1E91-479D-AF23-82C497175B68}" srcOrd="0" destOrd="0" presId="urn:microsoft.com/office/officeart/2005/8/layout/hierarchy5"/>
    <dgm:cxn modelId="{4B5006F4-234F-46CA-8E17-E5C7F6FAD70C}" type="presOf" srcId="{F7AE5D84-C632-4BC3-B17D-59234D9E65AB}" destId="{4C285026-2A89-4738-A401-CE3033869D9E}" srcOrd="0" destOrd="0" presId="urn:microsoft.com/office/officeart/2005/8/layout/hierarchy5"/>
    <dgm:cxn modelId="{46845EF8-70AE-46D4-BDFD-EC9E57001BC0}" type="presOf" srcId="{82CAEDF2-5271-4075-A125-80249B26AB2E}" destId="{2ABD5DA4-9A5D-49D0-9459-9FCCA70A295A}" srcOrd="0" destOrd="0" presId="urn:microsoft.com/office/officeart/2005/8/layout/hierarchy5"/>
    <dgm:cxn modelId="{6A4CBAF8-D149-43FF-86B1-F5DBF2FF246C}" type="presOf" srcId="{5EAE4CD8-96A0-483D-AA65-227002F92A0C}" destId="{53DFDE67-941B-4A1E-9F59-3D4D077E1063}" srcOrd="1" destOrd="0" presId="urn:microsoft.com/office/officeart/2005/8/layout/hierarchy5"/>
    <dgm:cxn modelId="{4E53ADFE-7ED1-4867-9A66-F19C28304C78}" type="presOf" srcId="{985F6A55-764E-4A07-9A9A-98F60FB2C53A}" destId="{8B6808AB-2538-4913-9085-F4A03B864EED}" srcOrd="0" destOrd="0" presId="urn:microsoft.com/office/officeart/2005/8/layout/hierarchy5"/>
    <dgm:cxn modelId="{914CADD6-1B02-4B45-9175-F47A656E62C1}" type="presParOf" srcId="{774EA090-A6FB-4A8D-8F7B-DC8373139483}" destId="{DE8919F4-4344-4CCD-A032-D6FA6D19B3F7}" srcOrd="0" destOrd="0" presId="urn:microsoft.com/office/officeart/2005/8/layout/hierarchy5"/>
    <dgm:cxn modelId="{3E3A75B2-8199-4A40-B42D-773B6CD7BCC4}" type="presParOf" srcId="{DE8919F4-4344-4CCD-A032-D6FA6D19B3F7}" destId="{38E5EE34-0CC5-4AC3-8410-3EC43418AEB5}" srcOrd="0" destOrd="0" presId="urn:microsoft.com/office/officeart/2005/8/layout/hierarchy5"/>
    <dgm:cxn modelId="{CB1A4E8F-7283-4612-B7E2-450265B408AE}" type="presParOf" srcId="{38E5EE34-0CC5-4AC3-8410-3EC43418AEB5}" destId="{99371469-84C3-40B7-B561-5793B86506EE}" srcOrd="0" destOrd="0" presId="urn:microsoft.com/office/officeart/2005/8/layout/hierarchy5"/>
    <dgm:cxn modelId="{EF1B17F2-BD85-4EA8-8CEF-322FBCD2D7AC}" type="presParOf" srcId="{99371469-84C3-40B7-B561-5793B86506EE}" destId="{8EC600D9-7B44-4236-97CC-2509E7B0FB2A}" srcOrd="0" destOrd="0" presId="urn:microsoft.com/office/officeart/2005/8/layout/hierarchy5"/>
    <dgm:cxn modelId="{C8C16DE2-A06A-4CCE-9EBB-C5252C0E2643}" type="presParOf" srcId="{99371469-84C3-40B7-B561-5793B86506EE}" destId="{9786E825-3BC5-429A-BDA2-C244FA4F3106}" srcOrd="1" destOrd="0" presId="urn:microsoft.com/office/officeart/2005/8/layout/hierarchy5"/>
    <dgm:cxn modelId="{9267D2DA-9C67-41DB-9CFC-6132E032DFD4}" type="presParOf" srcId="{9786E825-3BC5-429A-BDA2-C244FA4F3106}" destId="{9AD099A8-1E91-479D-AF23-82C497175B68}" srcOrd="0" destOrd="0" presId="urn:microsoft.com/office/officeart/2005/8/layout/hierarchy5"/>
    <dgm:cxn modelId="{84F5645F-36CE-440B-BBBE-760D36A526FB}" type="presParOf" srcId="{9AD099A8-1E91-479D-AF23-82C497175B68}" destId="{7E1ECFFD-1883-4E0D-AD90-BCC8AA8A7FB5}" srcOrd="0" destOrd="0" presId="urn:microsoft.com/office/officeart/2005/8/layout/hierarchy5"/>
    <dgm:cxn modelId="{F9A65856-86A6-4634-A07C-761E81B6F090}" type="presParOf" srcId="{9786E825-3BC5-429A-BDA2-C244FA4F3106}" destId="{11852163-2167-492D-943A-0B60A75D5097}" srcOrd="1" destOrd="0" presId="urn:microsoft.com/office/officeart/2005/8/layout/hierarchy5"/>
    <dgm:cxn modelId="{BCE49473-0CE4-4B66-88F7-3ECA5DCFE073}" type="presParOf" srcId="{11852163-2167-492D-943A-0B60A75D5097}" destId="{B2008EB4-4D05-4E32-BCF6-5F80F54F1438}" srcOrd="0" destOrd="0" presId="urn:microsoft.com/office/officeart/2005/8/layout/hierarchy5"/>
    <dgm:cxn modelId="{B7BE7BEF-5C35-4D24-80C1-F7594327C6A1}" type="presParOf" srcId="{11852163-2167-492D-943A-0B60A75D5097}" destId="{594AA49E-9725-488F-8274-AF59322D7370}" srcOrd="1" destOrd="0" presId="urn:microsoft.com/office/officeart/2005/8/layout/hierarchy5"/>
    <dgm:cxn modelId="{D5D050A3-5D62-4021-8368-C4ABE160122A}" type="presParOf" srcId="{594AA49E-9725-488F-8274-AF59322D7370}" destId="{38D07E0C-26D8-4399-BC5F-257F8A3532FF}" srcOrd="0" destOrd="0" presId="urn:microsoft.com/office/officeart/2005/8/layout/hierarchy5"/>
    <dgm:cxn modelId="{E43FF2DF-B769-4280-AC18-DF228971FDED}" type="presParOf" srcId="{38D07E0C-26D8-4399-BC5F-257F8A3532FF}" destId="{13DA24C5-EFC9-4647-8611-58D34455B065}" srcOrd="0" destOrd="0" presId="urn:microsoft.com/office/officeart/2005/8/layout/hierarchy5"/>
    <dgm:cxn modelId="{21FEC272-210F-42B8-91A6-96FC02C28C07}" type="presParOf" srcId="{594AA49E-9725-488F-8274-AF59322D7370}" destId="{F921622F-891E-4CCD-A1F2-622F1FDF2A75}" srcOrd="1" destOrd="0" presId="urn:microsoft.com/office/officeart/2005/8/layout/hierarchy5"/>
    <dgm:cxn modelId="{04D2A8E8-9DFD-49E0-AB10-A1A79025905C}" type="presParOf" srcId="{F921622F-891E-4CCD-A1F2-622F1FDF2A75}" destId="{6E775B46-7C55-4B57-88F7-F7CD662A9990}" srcOrd="0" destOrd="0" presId="urn:microsoft.com/office/officeart/2005/8/layout/hierarchy5"/>
    <dgm:cxn modelId="{450BF7C8-13AB-47AB-A6E4-FA553023B092}" type="presParOf" srcId="{F921622F-891E-4CCD-A1F2-622F1FDF2A75}" destId="{A594F64B-5E01-41B3-A777-579EB3F17686}" srcOrd="1" destOrd="0" presId="urn:microsoft.com/office/officeart/2005/8/layout/hierarchy5"/>
    <dgm:cxn modelId="{E9CECFD5-C274-4356-806F-3D6ED0879358}" type="presParOf" srcId="{594AA49E-9725-488F-8274-AF59322D7370}" destId="{FB483A2A-B862-4C19-A94A-9F8417C41C14}" srcOrd="2" destOrd="0" presId="urn:microsoft.com/office/officeart/2005/8/layout/hierarchy5"/>
    <dgm:cxn modelId="{3906D1DF-5E26-47A9-8496-E2620CEF932C}" type="presParOf" srcId="{FB483A2A-B862-4C19-A94A-9F8417C41C14}" destId="{4DC6FA03-C54B-4BA4-9110-A3B5EF7D42B2}" srcOrd="0" destOrd="0" presId="urn:microsoft.com/office/officeart/2005/8/layout/hierarchy5"/>
    <dgm:cxn modelId="{CDE6A745-FEA2-4CF4-9402-5CE7E3FB9826}" type="presParOf" srcId="{594AA49E-9725-488F-8274-AF59322D7370}" destId="{6EDB39A5-421D-4825-BD11-A484E77CF204}" srcOrd="3" destOrd="0" presId="urn:microsoft.com/office/officeart/2005/8/layout/hierarchy5"/>
    <dgm:cxn modelId="{2380DBF7-6CA8-4AF3-8473-841704B14A61}" type="presParOf" srcId="{6EDB39A5-421D-4825-BD11-A484E77CF204}" destId="{39593C09-A77A-4618-A430-FA90AE69BFC1}" srcOrd="0" destOrd="0" presId="urn:microsoft.com/office/officeart/2005/8/layout/hierarchy5"/>
    <dgm:cxn modelId="{F5B2FA34-B7C5-4553-97AA-66B9FFF7351E}" type="presParOf" srcId="{6EDB39A5-421D-4825-BD11-A484E77CF204}" destId="{86C979F6-6832-4346-9950-2C76B3322D90}" srcOrd="1" destOrd="0" presId="urn:microsoft.com/office/officeart/2005/8/layout/hierarchy5"/>
    <dgm:cxn modelId="{BD9784F1-5268-4A0E-9D9B-4FB2E60FEF66}" type="presParOf" srcId="{86C979F6-6832-4346-9950-2C76B3322D90}" destId="{638C01C6-BBEA-488A-B346-77ABB633B549}" srcOrd="0" destOrd="0" presId="urn:microsoft.com/office/officeart/2005/8/layout/hierarchy5"/>
    <dgm:cxn modelId="{6F3C47E9-9E8B-4706-9189-643C9CC55202}" type="presParOf" srcId="{638C01C6-BBEA-488A-B346-77ABB633B549}" destId="{B6785BDF-CB9D-4D64-B8A9-38D71B1D3783}" srcOrd="0" destOrd="0" presId="urn:microsoft.com/office/officeart/2005/8/layout/hierarchy5"/>
    <dgm:cxn modelId="{0DCDEF63-5301-418D-8DDB-D8FFFAD30E75}" type="presParOf" srcId="{86C979F6-6832-4346-9950-2C76B3322D90}" destId="{4F2F0714-4C04-4646-AA9A-BBF789DA5CA6}" srcOrd="1" destOrd="0" presId="urn:microsoft.com/office/officeart/2005/8/layout/hierarchy5"/>
    <dgm:cxn modelId="{43B9F4C7-B8BC-4EF4-BE2C-5BA5FCE73250}" type="presParOf" srcId="{4F2F0714-4C04-4646-AA9A-BBF789DA5CA6}" destId="{6BC8D550-151C-49CA-83AD-E0C6E804EEDF}" srcOrd="0" destOrd="0" presId="urn:microsoft.com/office/officeart/2005/8/layout/hierarchy5"/>
    <dgm:cxn modelId="{94B3C6E5-2CFF-4BA3-8984-C60618EE824F}" type="presParOf" srcId="{4F2F0714-4C04-4646-AA9A-BBF789DA5CA6}" destId="{8595367E-6FD8-4E1C-98A7-2E52576F12C0}" srcOrd="1" destOrd="0" presId="urn:microsoft.com/office/officeart/2005/8/layout/hierarchy5"/>
    <dgm:cxn modelId="{1103B17E-7E18-4A17-93CF-877F589CA9AB}" type="presParOf" srcId="{594AA49E-9725-488F-8274-AF59322D7370}" destId="{565BB36A-9876-4692-8296-64B97220B33C}" srcOrd="4" destOrd="0" presId="urn:microsoft.com/office/officeart/2005/8/layout/hierarchy5"/>
    <dgm:cxn modelId="{40BB3ADF-E14A-4912-9CB4-66F924F47B3E}" type="presParOf" srcId="{565BB36A-9876-4692-8296-64B97220B33C}" destId="{36D5475B-EFBF-4C7A-B378-E93F69DE0954}" srcOrd="0" destOrd="0" presId="urn:microsoft.com/office/officeart/2005/8/layout/hierarchy5"/>
    <dgm:cxn modelId="{09B376F0-449B-4476-A9C1-0AAB45DAC817}" type="presParOf" srcId="{594AA49E-9725-488F-8274-AF59322D7370}" destId="{56C18EA3-62A9-4464-AB9A-096F17510467}" srcOrd="5" destOrd="0" presId="urn:microsoft.com/office/officeart/2005/8/layout/hierarchy5"/>
    <dgm:cxn modelId="{4339F4CB-5492-49F2-BFC3-1A3BFD3D7D56}" type="presParOf" srcId="{56C18EA3-62A9-4464-AB9A-096F17510467}" destId="{BA4330DA-FAAE-4E52-BBD0-B171E0D2FE5F}" srcOrd="0" destOrd="0" presId="urn:microsoft.com/office/officeart/2005/8/layout/hierarchy5"/>
    <dgm:cxn modelId="{21EC0270-EF3B-447F-A9E4-3F9CCACEF36D}" type="presParOf" srcId="{56C18EA3-62A9-4464-AB9A-096F17510467}" destId="{7A17A6C7-B7CC-4A7F-A23B-2A2F116C8891}" srcOrd="1" destOrd="0" presId="urn:microsoft.com/office/officeart/2005/8/layout/hierarchy5"/>
    <dgm:cxn modelId="{2B0DCED3-5F31-4348-AF30-76E3EDDE2164}" type="presParOf" srcId="{7A17A6C7-B7CC-4A7F-A23B-2A2F116C8891}" destId="{302FC359-7C92-4D14-A9A5-71A44328CB23}" srcOrd="0" destOrd="0" presId="urn:microsoft.com/office/officeart/2005/8/layout/hierarchy5"/>
    <dgm:cxn modelId="{2F5520CA-4485-4372-8506-BB51B2C70891}" type="presParOf" srcId="{302FC359-7C92-4D14-A9A5-71A44328CB23}" destId="{53DFDE67-941B-4A1E-9F59-3D4D077E1063}" srcOrd="0" destOrd="0" presId="urn:microsoft.com/office/officeart/2005/8/layout/hierarchy5"/>
    <dgm:cxn modelId="{DC93E0C8-ECA4-4D80-B3B0-9F759357037D}" type="presParOf" srcId="{7A17A6C7-B7CC-4A7F-A23B-2A2F116C8891}" destId="{981E1B42-5C6E-4A0C-B4C2-4C41A255DF3F}" srcOrd="1" destOrd="0" presId="urn:microsoft.com/office/officeart/2005/8/layout/hierarchy5"/>
    <dgm:cxn modelId="{11DC7E9B-CDFE-4F05-9B70-072F67FEF1BB}" type="presParOf" srcId="{981E1B42-5C6E-4A0C-B4C2-4C41A255DF3F}" destId="{2093A1EE-7DB5-44E9-9D8B-6315908E97BD}" srcOrd="0" destOrd="0" presId="urn:microsoft.com/office/officeart/2005/8/layout/hierarchy5"/>
    <dgm:cxn modelId="{B8C242CA-B7FC-437B-A03D-F302F1D77BC5}" type="presParOf" srcId="{981E1B42-5C6E-4A0C-B4C2-4C41A255DF3F}" destId="{04FA5657-D8A9-4303-B8CF-AF7D14321009}" srcOrd="1" destOrd="0" presId="urn:microsoft.com/office/officeart/2005/8/layout/hierarchy5"/>
    <dgm:cxn modelId="{428BEB56-2A02-4B86-AF8F-EE39193F655E}" type="presParOf" srcId="{9786E825-3BC5-429A-BDA2-C244FA4F3106}" destId="{D6F638F1-65BB-4316-8ED8-5EB103684784}" srcOrd="2" destOrd="0" presId="urn:microsoft.com/office/officeart/2005/8/layout/hierarchy5"/>
    <dgm:cxn modelId="{7C3807B3-8178-4CA7-9C08-DF23360D8520}" type="presParOf" srcId="{D6F638F1-65BB-4316-8ED8-5EB103684784}" destId="{899F57CE-935C-450F-AAA6-40B71218EB6C}" srcOrd="0" destOrd="0" presId="urn:microsoft.com/office/officeart/2005/8/layout/hierarchy5"/>
    <dgm:cxn modelId="{BD5104D9-A569-4164-96B9-57431F555443}" type="presParOf" srcId="{9786E825-3BC5-429A-BDA2-C244FA4F3106}" destId="{BAFCD866-6EDC-4F26-AB01-8C95D9C6DD00}" srcOrd="3" destOrd="0" presId="urn:microsoft.com/office/officeart/2005/8/layout/hierarchy5"/>
    <dgm:cxn modelId="{0E7A0387-EFE1-4F7F-AA52-64E3B3C21B13}" type="presParOf" srcId="{BAFCD866-6EDC-4F26-AB01-8C95D9C6DD00}" destId="{2ABD5DA4-9A5D-49D0-9459-9FCCA70A295A}" srcOrd="0" destOrd="0" presId="urn:microsoft.com/office/officeart/2005/8/layout/hierarchy5"/>
    <dgm:cxn modelId="{5775A055-A1FC-40B4-8803-27873A5A68B0}" type="presParOf" srcId="{BAFCD866-6EDC-4F26-AB01-8C95D9C6DD00}" destId="{2D9BC217-26C4-4279-B6EC-F0B57A656142}" srcOrd="1" destOrd="0" presId="urn:microsoft.com/office/officeart/2005/8/layout/hierarchy5"/>
    <dgm:cxn modelId="{CC46B896-8164-4E8F-BBE0-365EDEC3653A}" type="presParOf" srcId="{2D9BC217-26C4-4279-B6EC-F0B57A656142}" destId="{089955CF-E2AD-43BA-8452-1D0ADAD7407A}" srcOrd="0" destOrd="0" presId="urn:microsoft.com/office/officeart/2005/8/layout/hierarchy5"/>
    <dgm:cxn modelId="{8F4BE255-3B04-4E95-AD2F-50A9EE245F61}" type="presParOf" srcId="{089955CF-E2AD-43BA-8452-1D0ADAD7407A}" destId="{EEA18529-41FC-4D4D-A5D0-9FE591DA855A}" srcOrd="0" destOrd="0" presId="urn:microsoft.com/office/officeart/2005/8/layout/hierarchy5"/>
    <dgm:cxn modelId="{80B85A8F-4BFE-4B4C-896F-4D1FC7C55C99}" type="presParOf" srcId="{2D9BC217-26C4-4279-B6EC-F0B57A656142}" destId="{E94B7C2A-51F6-47B4-90F5-E1A38F633A35}" srcOrd="1" destOrd="0" presId="urn:microsoft.com/office/officeart/2005/8/layout/hierarchy5"/>
    <dgm:cxn modelId="{5431665A-FAE7-4319-8950-4A9BE8E50A7E}" type="presParOf" srcId="{E94B7C2A-51F6-47B4-90F5-E1A38F633A35}" destId="{85EC97A0-86D9-4CC4-98A4-EAD268570E62}" srcOrd="0" destOrd="0" presId="urn:microsoft.com/office/officeart/2005/8/layout/hierarchy5"/>
    <dgm:cxn modelId="{6E49E071-5241-4693-9842-D3E0B0E52C03}" type="presParOf" srcId="{E94B7C2A-51F6-47B4-90F5-E1A38F633A35}" destId="{947C78E5-08DA-4EB0-8179-F5D1C1AC7F4F}" srcOrd="1" destOrd="0" presId="urn:microsoft.com/office/officeart/2005/8/layout/hierarchy5"/>
    <dgm:cxn modelId="{14E40C73-3F86-4A8D-A154-AB5008312712}" type="presParOf" srcId="{2D9BC217-26C4-4279-B6EC-F0B57A656142}" destId="{606C8124-07ED-4B99-A54A-E814514AA4CC}" srcOrd="2" destOrd="0" presId="urn:microsoft.com/office/officeart/2005/8/layout/hierarchy5"/>
    <dgm:cxn modelId="{5F468740-982A-42C2-B72D-A5D12105FAAE}" type="presParOf" srcId="{606C8124-07ED-4B99-A54A-E814514AA4CC}" destId="{E2B173B0-35E9-4694-9C89-8DF232715948}" srcOrd="0" destOrd="0" presId="urn:microsoft.com/office/officeart/2005/8/layout/hierarchy5"/>
    <dgm:cxn modelId="{0781FE95-9BD6-4EC2-8DEB-F3F6568A38A8}" type="presParOf" srcId="{2D9BC217-26C4-4279-B6EC-F0B57A656142}" destId="{20F2F051-AEF3-4E78-9D1C-D30C8CD54AC2}" srcOrd="3" destOrd="0" presId="urn:microsoft.com/office/officeart/2005/8/layout/hierarchy5"/>
    <dgm:cxn modelId="{8D482329-21AD-48C3-8CE7-97725F0F174F}" type="presParOf" srcId="{20F2F051-AEF3-4E78-9D1C-D30C8CD54AC2}" destId="{AFE33042-28D7-4B66-95DC-C3919B6D1DB8}" srcOrd="0" destOrd="0" presId="urn:microsoft.com/office/officeart/2005/8/layout/hierarchy5"/>
    <dgm:cxn modelId="{2AAC7D9C-96D1-4BF3-955E-8AF3EC8045C2}" type="presParOf" srcId="{20F2F051-AEF3-4E78-9D1C-D30C8CD54AC2}" destId="{D06BD332-3438-45DD-821C-F7F38EF52B21}" srcOrd="1" destOrd="0" presId="urn:microsoft.com/office/officeart/2005/8/layout/hierarchy5"/>
    <dgm:cxn modelId="{E4372337-F466-4764-A7A8-E342083E4081}" type="presParOf" srcId="{2D9BC217-26C4-4279-B6EC-F0B57A656142}" destId="{961EE71C-15D4-424C-9C4B-A17014C7BD9C}" srcOrd="4" destOrd="0" presId="urn:microsoft.com/office/officeart/2005/8/layout/hierarchy5"/>
    <dgm:cxn modelId="{D9A47A4D-68C2-41D1-BF7D-3305905C3C80}" type="presParOf" srcId="{961EE71C-15D4-424C-9C4B-A17014C7BD9C}" destId="{647BA377-C128-4349-ACAE-29E384F5A2D2}" srcOrd="0" destOrd="0" presId="urn:microsoft.com/office/officeart/2005/8/layout/hierarchy5"/>
    <dgm:cxn modelId="{B4591CA4-CC2E-4FDE-BE0D-1A5BC912B07C}" type="presParOf" srcId="{2D9BC217-26C4-4279-B6EC-F0B57A656142}" destId="{88FCBA4D-F93B-4E11-9530-2E41CD4A1C99}" srcOrd="5" destOrd="0" presId="urn:microsoft.com/office/officeart/2005/8/layout/hierarchy5"/>
    <dgm:cxn modelId="{14724D03-A61D-41A7-8234-B18D80F581C6}" type="presParOf" srcId="{88FCBA4D-F93B-4E11-9530-2E41CD4A1C99}" destId="{4C285026-2A89-4738-A401-CE3033869D9E}" srcOrd="0" destOrd="0" presId="urn:microsoft.com/office/officeart/2005/8/layout/hierarchy5"/>
    <dgm:cxn modelId="{D3DDAA8B-F778-4810-9C1C-FA78600269B8}" type="presParOf" srcId="{88FCBA4D-F93B-4E11-9530-2E41CD4A1C99}" destId="{101C8DBF-E20C-4C2A-904B-4D7D1C9C9082}" srcOrd="1" destOrd="0" presId="urn:microsoft.com/office/officeart/2005/8/layout/hierarchy5"/>
    <dgm:cxn modelId="{6948383F-681F-466A-A361-1790F63618BB}" type="presParOf" srcId="{9786E825-3BC5-429A-BDA2-C244FA4F3106}" destId="{3704D922-AF86-4ADF-82AD-61DECC303816}" srcOrd="4" destOrd="0" presId="urn:microsoft.com/office/officeart/2005/8/layout/hierarchy5"/>
    <dgm:cxn modelId="{57F1856E-92B4-4E7E-88A3-64B5A12A8B70}" type="presParOf" srcId="{3704D922-AF86-4ADF-82AD-61DECC303816}" destId="{5D5C50A9-B755-4DA9-9C6A-0B2E8EFBA024}" srcOrd="0" destOrd="0" presId="urn:microsoft.com/office/officeart/2005/8/layout/hierarchy5"/>
    <dgm:cxn modelId="{C4159718-2214-4F9B-8046-734755872E64}" type="presParOf" srcId="{9786E825-3BC5-429A-BDA2-C244FA4F3106}" destId="{B3FFF387-C132-4A8A-8D29-7ABE4CEAA5F1}" srcOrd="5" destOrd="0" presId="urn:microsoft.com/office/officeart/2005/8/layout/hierarchy5"/>
    <dgm:cxn modelId="{B5E69063-248E-4F10-B6B9-2164EDF99491}" type="presParOf" srcId="{B3FFF387-C132-4A8A-8D29-7ABE4CEAA5F1}" destId="{4C62A071-F6B0-4591-A602-3EFF48D0B55E}" srcOrd="0" destOrd="0" presId="urn:microsoft.com/office/officeart/2005/8/layout/hierarchy5"/>
    <dgm:cxn modelId="{08CE1CC9-CA24-47B8-A628-EBE21AC0F065}" type="presParOf" srcId="{B3FFF387-C132-4A8A-8D29-7ABE4CEAA5F1}" destId="{08952643-F7CC-4291-BEF6-8570700443B5}" srcOrd="1" destOrd="0" presId="urn:microsoft.com/office/officeart/2005/8/layout/hierarchy5"/>
    <dgm:cxn modelId="{0FC755C8-965B-4D15-9146-83A66133750C}" type="presParOf" srcId="{08952643-F7CC-4291-BEF6-8570700443B5}" destId="{99D27E5A-E444-494B-AA06-2F3229DD8117}" srcOrd="0" destOrd="0" presId="urn:microsoft.com/office/officeart/2005/8/layout/hierarchy5"/>
    <dgm:cxn modelId="{5232929D-A314-4DE5-9D0D-C99ADD2A5DE0}" type="presParOf" srcId="{99D27E5A-E444-494B-AA06-2F3229DD8117}" destId="{27136A43-4BAF-4E31-BDD1-6DC74B2E7D0D}" srcOrd="0" destOrd="0" presId="urn:microsoft.com/office/officeart/2005/8/layout/hierarchy5"/>
    <dgm:cxn modelId="{83B0B793-48D8-4419-BC51-967DBD0299DD}" type="presParOf" srcId="{08952643-F7CC-4291-BEF6-8570700443B5}" destId="{C3B714B7-E93A-4F16-A130-90320F6AE61E}" srcOrd="1" destOrd="0" presId="urn:microsoft.com/office/officeart/2005/8/layout/hierarchy5"/>
    <dgm:cxn modelId="{96B98125-9364-482A-8839-3734480FFAA9}" type="presParOf" srcId="{C3B714B7-E93A-4F16-A130-90320F6AE61E}" destId="{9C039895-5C5C-4AA7-9AAE-7261BB427C0F}" srcOrd="0" destOrd="0" presId="urn:microsoft.com/office/officeart/2005/8/layout/hierarchy5"/>
    <dgm:cxn modelId="{AE3E743E-A35C-477E-9ECA-4C14BD0CF544}" type="presParOf" srcId="{C3B714B7-E93A-4F16-A130-90320F6AE61E}" destId="{6E57C4AC-E52F-409C-8011-B7268A1404FA}" srcOrd="1" destOrd="0" presId="urn:microsoft.com/office/officeart/2005/8/layout/hierarchy5"/>
    <dgm:cxn modelId="{836B1EB8-40F1-4071-AF8F-A107276A5028}" type="presParOf" srcId="{6E57C4AC-E52F-409C-8011-B7268A1404FA}" destId="{F024A282-EB3F-48DA-8C59-5CCD5FE81B97}" srcOrd="0" destOrd="0" presId="urn:microsoft.com/office/officeart/2005/8/layout/hierarchy5"/>
    <dgm:cxn modelId="{D3980860-1700-481D-BB3A-3A80A7DBF900}" type="presParOf" srcId="{F024A282-EB3F-48DA-8C59-5CCD5FE81B97}" destId="{06B945DE-2B0A-4A46-BE9B-771DA25BA275}" srcOrd="0" destOrd="0" presId="urn:microsoft.com/office/officeart/2005/8/layout/hierarchy5"/>
    <dgm:cxn modelId="{148FC823-15E6-4BA6-879E-31411CA5C75D}" type="presParOf" srcId="{6E57C4AC-E52F-409C-8011-B7268A1404FA}" destId="{6A7A3000-E1C4-4770-89B2-3C26D113CA4F}" srcOrd="1" destOrd="0" presId="urn:microsoft.com/office/officeart/2005/8/layout/hierarchy5"/>
    <dgm:cxn modelId="{1AABAE79-8671-47D5-914C-E858524C9FEE}" type="presParOf" srcId="{6A7A3000-E1C4-4770-89B2-3C26D113CA4F}" destId="{8B6808AB-2538-4913-9085-F4A03B864EED}" srcOrd="0" destOrd="0" presId="urn:microsoft.com/office/officeart/2005/8/layout/hierarchy5"/>
    <dgm:cxn modelId="{B06515E6-7204-45B0-8A40-3E19CBC79C62}" type="presParOf" srcId="{6A7A3000-E1C4-4770-89B2-3C26D113CA4F}" destId="{41D97132-F505-4778-A6C6-C547EEB052A5}" srcOrd="1" destOrd="0" presId="urn:microsoft.com/office/officeart/2005/8/layout/hierarchy5"/>
    <dgm:cxn modelId="{D0411EED-3927-4367-9CAA-24BF599E8996}" type="presParOf" srcId="{08952643-F7CC-4291-BEF6-8570700443B5}" destId="{A44D6F58-C8AF-462D-8B65-9ED277AACF3E}" srcOrd="2" destOrd="0" presId="urn:microsoft.com/office/officeart/2005/8/layout/hierarchy5"/>
    <dgm:cxn modelId="{6F138E6A-AA05-4D62-AADF-FD83530BD619}" type="presParOf" srcId="{A44D6F58-C8AF-462D-8B65-9ED277AACF3E}" destId="{F71D2A38-1702-4976-8C1B-0655EFD73A11}" srcOrd="0" destOrd="0" presId="urn:microsoft.com/office/officeart/2005/8/layout/hierarchy5"/>
    <dgm:cxn modelId="{9037F188-5760-4C0F-8AB1-A45F1A95E4CA}" type="presParOf" srcId="{08952643-F7CC-4291-BEF6-8570700443B5}" destId="{A974E033-6321-4C7F-AACA-EB3585D41AF7}" srcOrd="3" destOrd="0" presId="urn:microsoft.com/office/officeart/2005/8/layout/hierarchy5"/>
    <dgm:cxn modelId="{5454ACC7-F08A-4E12-83A7-9A3AA751D491}" type="presParOf" srcId="{A974E033-6321-4C7F-AACA-EB3585D41AF7}" destId="{CE2DD567-F781-4801-8994-837BD990FD32}" srcOrd="0" destOrd="0" presId="urn:microsoft.com/office/officeart/2005/8/layout/hierarchy5"/>
    <dgm:cxn modelId="{6DC52918-5252-41F1-B6C2-5C0A520AC255}" type="presParOf" srcId="{A974E033-6321-4C7F-AACA-EB3585D41AF7}" destId="{BEA5655C-5940-4E48-B00C-AB8CB95D5605}" srcOrd="1" destOrd="0" presId="urn:microsoft.com/office/officeart/2005/8/layout/hierarchy5"/>
    <dgm:cxn modelId="{638CCAF2-7B3B-4D96-B44C-AA39D45073D5}" type="presParOf" srcId="{BEA5655C-5940-4E48-B00C-AB8CB95D5605}" destId="{F7FACCF2-ABA2-4986-A662-3C70C091AB3B}" srcOrd="0" destOrd="0" presId="urn:microsoft.com/office/officeart/2005/8/layout/hierarchy5"/>
    <dgm:cxn modelId="{722A0114-7142-42A4-9F8C-2332EBB3B5F5}" type="presParOf" srcId="{F7FACCF2-ABA2-4986-A662-3C70C091AB3B}" destId="{63D53BD4-6364-4701-8092-FDAADEF9F21A}" srcOrd="0" destOrd="0" presId="urn:microsoft.com/office/officeart/2005/8/layout/hierarchy5"/>
    <dgm:cxn modelId="{3FCE65A4-E168-4030-9E42-BACCDC9D12C3}" type="presParOf" srcId="{BEA5655C-5940-4E48-B00C-AB8CB95D5605}" destId="{DFF85DAF-041D-4758-B6D7-3E7631E8C144}" srcOrd="1" destOrd="0" presId="urn:microsoft.com/office/officeart/2005/8/layout/hierarchy5"/>
    <dgm:cxn modelId="{45B515A8-D3A2-43CD-898F-8BA1C5F3DB73}" type="presParOf" srcId="{DFF85DAF-041D-4758-B6D7-3E7631E8C144}" destId="{B5D3A5E8-D992-45BC-BBBE-E66D2D9E6C6F}" srcOrd="0" destOrd="0" presId="urn:microsoft.com/office/officeart/2005/8/layout/hierarchy5"/>
    <dgm:cxn modelId="{FFD9D18E-10E1-44FC-AA65-91F9EE7FB1CD}" type="presParOf" srcId="{DFF85DAF-041D-4758-B6D7-3E7631E8C144}" destId="{4BA6CD28-B4EC-48ED-BE2D-F04F78265171}" srcOrd="1" destOrd="0" presId="urn:microsoft.com/office/officeart/2005/8/layout/hierarchy5"/>
    <dgm:cxn modelId="{AA5664F0-A787-4D27-B411-815EB8AC5766}" type="presParOf" srcId="{08952643-F7CC-4291-BEF6-8570700443B5}" destId="{7A3970FA-F181-40C9-B8D1-A07995CB94CD}" srcOrd="4" destOrd="0" presId="urn:microsoft.com/office/officeart/2005/8/layout/hierarchy5"/>
    <dgm:cxn modelId="{D0ED412C-FF08-4D31-A088-C1B623F89778}" type="presParOf" srcId="{7A3970FA-F181-40C9-B8D1-A07995CB94CD}" destId="{73E87AB8-B099-4DC4-8755-A5E1C8B0537B}" srcOrd="0" destOrd="0" presId="urn:microsoft.com/office/officeart/2005/8/layout/hierarchy5"/>
    <dgm:cxn modelId="{1D0815A8-DD18-4A9C-9061-2C77DEA8C28E}" type="presParOf" srcId="{08952643-F7CC-4291-BEF6-8570700443B5}" destId="{BF62E3F9-D25B-49D2-8AC1-459C77624406}" srcOrd="5" destOrd="0" presId="urn:microsoft.com/office/officeart/2005/8/layout/hierarchy5"/>
    <dgm:cxn modelId="{64BED9C9-3716-4183-9318-C6F878593191}" type="presParOf" srcId="{BF62E3F9-D25B-49D2-8AC1-459C77624406}" destId="{0B8D3865-3030-4DE9-94A5-CE0A511D3070}" srcOrd="0" destOrd="0" presId="urn:microsoft.com/office/officeart/2005/8/layout/hierarchy5"/>
    <dgm:cxn modelId="{773C2C15-70DD-4C9A-B672-9B003838AF17}" type="presParOf" srcId="{BF62E3F9-D25B-49D2-8AC1-459C77624406}" destId="{D78FA5C6-2E5A-47A6-BE4F-03FDD57F7D78}" srcOrd="1" destOrd="0" presId="urn:microsoft.com/office/officeart/2005/8/layout/hierarchy5"/>
    <dgm:cxn modelId="{B3E7E760-3458-46FD-B633-17056F9114C3}" type="presParOf" srcId="{D78FA5C6-2E5A-47A6-BE4F-03FDD57F7D78}" destId="{B2A78C51-C379-4F01-A011-46990B36FE53}" srcOrd="0" destOrd="0" presId="urn:microsoft.com/office/officeart/2005/8/layout/hierarchy5"/>
    <dgm:cxn modelId="{8E2EC430-16D6-4C73-99D2-DA20730640AF}" type="presParOf" srcId="{B2A78C51-C379-4F01-A011-46990B36FE53}" destId="{C014509C-685C-4A74-B6DA-78ACD41BDC36}" srcOrd="0" destOrd="0" presId="urn:microsoft.com/office/officeart/2005/8/layout/hierarchy5"/>
    <dgm:cxn modelId="{99173936-B15D-4C31-8213-7CAD64222C34}" type="presParOf" srcId="{D78FA5C6-2E5A-47A6-BE4F-03FDD57F7D78}" destId="{A0DE68FB-3BF8-4CE3-9FE1-7805C3F0F953}" srcOrd="1" destOrd="0" presId="urn:microsoft.com/office/officeart/2005/8/layout/hierarchy5"/>
    <dgm:cxn modelId="{4CD10D11-DC9C-4399-85D1-DE3D825A70B8}" type="presParOf" srcId="{A0DE68FB-3BF8-4CE3-9FE1-7805C3F0F953}" destId="{C010B2B1-F611-4F08-9368-1212DD22D8C3}" srcOrd="0" destOrd="0" presId="urn:microsoft.com/office/officeart/2005/8/layout/hierarchy5"/>
    <dgm:cxn modelId="{B3E7DBAC-0B04-4AB3-8F9D-4FFE21D80779}" type="presParOf" srcId="{A0DE68FB-3BF8-4CE3-9FE1-7805C3F0F953}" destId="{1B402EE6-6BEA-4C8D-A8B1-8687A35A11F3}" srcOrd="1" destOrd="0" presId="urn:microsoft.com/office/officeart/2005/8/layout/hierarchy5"/>
    <dgm:cxn modelId="{C5BB9F2B-64D6-4CF1-A283-66AD4047B1FB}" type="presParOf" srcId="{08952643-F7CC-4291-BEF6-8570700443B5}" destId="{BA459797-EF8F-45E7-86FA-8F76F628E2D1}" srcOrd="6" destOrd="0" presId="urn:microsoft.com/office/officeart/2005/8/layout/hierarchy5"/>
    <dgm:cxn modelId="{EFCE22F7-8928-4E25-A31D-F7CF5422A477}" type="presParOf" srcId="{BA459797-EF8F-45E7-86FA-8F76F628E2D1}" destId="{8EF8C671-42B5-4F64-AF5F-28238CC69136}" srcOrd="0" destOrd="0" presId="urn:microsoft.com/office/officeart/2005/8/layout/hierarchy5"/>
    <dgm:cxn modelId="{2A77E400-1377-4B0B-B740-942D2E34EFFE}" type="presParOf" srcId="{08952643-F7CC-4291-BEF6-8570700443B5}" destId="{BF098F3C-965F-48E7-9AF2-CEC48B06DEA6}" srcOrd="7" destOrd="0" presId="urn:microsoft.com/office/officeart/2005/8/layout/hierarchy5"/>
    <dgm:cxn modelId="{9BB85A35-0692-43BA-BF90-DD375541F10B}" type="presParOf" srcId="{BF098F3C-965F-48E7-9AF2-CEC48B06DEA6}" destId="{2FF49871-B5A8-43D5-918B-80564B17D71A}" srcOrd="0" destOrd="0" presId="urn:microsoft.com/office/officeart/2005/8/layout/hierarchy5"/>
    <dgm:cxn modelId="{EE95AFE9-D0D1-4B77-AB89-FE575564BF1A}" type="presParOf" srcId="{BF098F3C-965F-48E7-9AF2-CEC48B06DEA6}" destId="{CB166D84-ACEE-4743-B0CA-3D53619CCCF8}" srcOrd="1" destOrd="0" presId="urn:microsoft.com/office/officeart/2005/8/layout/hierarchy5"/>
    <dgm:cxn modelId="{8EECE1F9-D573-4411-9A17-3DC838ABBFFA}" type="presParOf" srcId="{CB166D84-ACEE-4743-B0CA-3D53619CCCF8}" destId="{01C07F18-6359-4FB0-BE09-9BF8B25BBD98}" srcOrd="0" destOrd="0" presId="urn:microsoft.com/office/officeart/2005/8/layout/hierarchy5"/>
    <dgm:cxn modelId="{6E4953CB-F67F-44FF-9CD8-420C8D3D53C7}" type="presParOf" srcId="{01C07F18-6359-4FB0-BE09-9BF8B25BBD98}" destId="{106FF092-FC1E-4BB1-8EF4-D516D6FE7BB3}" srcOrd="0" destOrd="0" presId="urn:microsoft.com/office/officeart/2005/8/layout/hierarchy5"/>
    <dgm:cxn modelId="{1A5FA02A-B0AB-45A1-BFDE-1E239BB810D6}" type="presParOf" srcId="{CB166D84-ACEE-4743-B0CA-3D53619CCCF8}" destId="{72099DF5-2C23-4A4E-A7E8-62CE5670FD04}" srcOrd="1" destOrd="0" presId="urn:microsoft.com/office/officeart/2005/8/layout/hierarchy5"/>
    <dgm:cxn modelId="{9E036B94-9ACD-4F39-AAD8-5540D0999DA5}" type="presParOf" srcId="{72099DF5-2C23-4A4E-A7E8-62CE5670FD04}" destId="{1E52D635-ED72-46C8-BC81-AA68AA6CF8C2}" srcOrd="0" destOrd="0" presId="urn:microsoft.com/office/officeart/2005/8/layout/hierarchy5"/>
    <dgm:cxn modelId="{C85FA37A-1F2F-4379-B96F-8A0E9552D54A}" type="presParOf" srcId="{72099DF5-2C23-4A4E-A7E8-62CE5670FD04}" destId="{08179622-F0BD-4CF8-A14C-DA3A237882CE}" srcOrd="1" destOrd="0" presId="urn:microsoft.com/office/officeart/2005/8/layout/hierarchy5"/>
    <dgm:cxn modelId="{B25EA769-E16F-411F-A8D0-72B288B7C3A0}" type="presParOf" srcId="{774EA090-A6FB-4A8D-8F7B-DC8373139483}" destId="{77C7850E-2603-4285-A6DE-12E679BEC03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BC9B37-3F67-4673-A126-F1D7EF71C002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BE4651F8-D8C5-49F0-B03B-17AAAF02609C}">
      <dgm:prSet phldrT="[Text]" custT="1"/>
      <dgm:spPr>
        <a:xfrm>
          <a:off x="0" y="2106545"/>
          <a:ext cx="2732684" cy="170752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4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gm:t>
    </dgm:pt>
    <dgm:pt modelId="{C789A8DE-5409-4296-B7C9-021C15E6F91B}" cxnId="{729F1F53-CC07-4228-8640-CD9CE944BB2B}" type="parTrans">
      <dgm:prSet/>
      <dgm:spPr/>
      <dgm:t>
        <a:bodyPr/>
        <a:lstStyle/>
        <a:p>
          <a:endParaRPr lang="en-ZA"/>
        </a:p>
      </dgm:t>
    </dgm:pt>
    <dgm:pt modelId="{9B8C8875-7E56-4A55-808D-F0B7FFB8F3A5}" cxnId="{729F1F53-CC07-4228-8640-CD9CE944BB2B}" type="sibTrans">
      <dgm:prSet/>
      <dgm:spPr/>
      <dgm:t>
        <a:bodyPr/>
        <a:lstStyle/>
        <a:p>
          <a:endParaRPr lang="en-ZA"/>
        </a:p>
      </dgm:t>
    </dgm:pt>
    <dgm:pt modelId="{D6E641D3-062D-4210-A24E-164B3BF0E005}" type="asst">
      <dgm:prSet phldrT="[Text]" custT="1"/>
      <dgm:spPr>
        <a:xfrm>
          <a:off x="3584230" y="526631"/>
          <a:ext cx="1891822" cy="74854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ABDURRAHMAAN</a:t>
          </a:r>
        </a:p>
        <a:p>
          <a:pPr>
            <a:buNone/>
          </a:pPr>
          <a:r>
            <a:rPr lang="en-ZA" sz="1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(PRINCIPAL)</a:t>
          </a:r>
        </a:p>
      </dgm:t>
    </dgm:pt>
    <dgm:pt modelId="{0201895E-D1FD-49DC-9D26-76E9F892C213}" cxnId="{E60A0855-7B5A-40D4-8F3E-ACE7FD0C871F}" type="parTrans">
      <dgm:prSet/>
      <dgm:spPr>
        <a:xfrm rot="17547879">
          <a:off x="2044199" y="1923562"/>
          <a:ext cx="2228515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228515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F4F1965E-A2F1-42E9-9F32-A6E2CCC701CB}" cxnId="{E60A0855-7B5A-40D4-8F3E-ACE7FD0C871F}" type="sibTrans">
      <dgm:prSet/>
      <dgm:spPr/>
      <dgm:t>
        <a:bodyPr/>
        <a:lstStyle/>
        <a:p>
          <a:endParaRPr lang="en-ZA"/>
        </a:p>
      </dgm:t>
    </dgm:pt>
    <dgm:pt modelId="{FDBDF5FA-DA56-4DC1-B536-E0732CD53E36}">
      <dgm:prSet custT="1"/>
      <dgm:spPr>
        <a:xfrm>
          <a:off x="6214461" y="19629"/>
          <a:ext cx="996719" cy="498359"/>
        </a:xfrm>
        <a:prstGeom prst="roundRect">
          <a:avLst>
            <a:gd name="adj" fmla="val 10000"/>
          </a:avLst>
        </a:prstGeom>
        <a:solidFill>
          <a:srgbClr val="E9713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HEAD OF ADMIN  NEW APPOINTMENT 01/10/24      </a:t>
          </a:r>
        </a:p>
      </dgm:t>
    </dgm:pt>
    <dgm:pt modelId="{D28ABF0C-AA2E-45FE-A34C-0B8A9D6B34A7}" cxnId="{988ED1B1-CF65-42F3-81CC-9FCBCB807187}" type="parTrans">
      <dgm:prSet/>
      <dgm:spPr>
        <a:xfrm rot="19166149">
          <a:off x="5359255" y="577813"/>
          <a:ext cx="972003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72003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EE16E88D-EAFD-4559-BE92-64DA1477DDBE}" cxnId="{988ED1B1-CF65-42F3-81CC-9FCBCB807187}" type="sibTrans">
      <dgm:prSet/>
      <dgm:spPr/>
      <dgm:t>
        <a:bodyPr/>
        <a:lstStyle/>
        <a:p>
          <a:endParaRPr lang="en-ZA"/>
        </a:p>
      </dgm:t>
    </dgm:pt>
    <dgm:pt modelId="{6088C06E-C478-493B-875D-828AA9D7AE14}">
      <dgm:prSet custT="1"/>
      <dgm:spPr>
        <a:xfrm>
          <a:off x="7710517" y="1212512"/>
          <a:ext cx="1618631" cy="74116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 algn="ctr"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USTAAD   </a:t>
          </a:r>
        </a:p>
        <a:p>
          <a:pPr algn="ctr"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TEACHER IMRAAN</a:t>
          </a:r>
        </a:p>
        <a:p>
          <a:pPr algn="ctr"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MR FARHAN KADWA</a:t>
          </a:r>
        </a:p>
        <a:p>
          <a:pPr algn="ctr"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</a:t>
          </a:r>
        </a:p>
        <a:p>
          <a:pPr algn="ctr"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MR YALCINE</a:t>
          </a:r>
        </a:p>
      </dgm:t>
    </dgm:pt>
    <dgm:pt modelId="{5EAE4CD8-96A0-483D-AA65-227002F92A0C}" cxnId="{E7675939-64E3-4164-B7AD-A8EDC2D552D9}" type="parTrans">
      <dgm:prSet/>
      <dgm:spPr>
        <a:xfrm rot="902727">
          <a:off x="7253485" y="1515699"/>
          <a:ext cx="465001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5001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CCB832E3-F35D-4C21-8BD6-D7A803671731}" cxnId="{E7675939-64E3-4164-B7AD-A8EDC2D552D9}" type="sibTrans">
      <dgm:prSet/>
      <dgm:spPr/>
      <dgm:t>
        <a:bodyPr/>
        <a:lstStyle/>
        <a:p>
          <a:endParaRPr lang="en-ZA"/>
        </a:p>
      </dgm:t>
    </dgm:pt>
    <dgm:pt modelId="{BAAC240E-5C93-431A-B0B7-F8D03CAA1D78}">
      <dgm:prSet custT="1"/>
      <dgm:spPr>
        <a:xfrm>
          <a:off x="7691659" y="558670"/>
          <a:ext cx="1596753" cy="61683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ZAKARIYYA     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QARI ABED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ABDULLAH  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MUFT DAYA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QARI IRFAN</a:t>
          </a:r>
        </a:p>
      </dgm:t>
    </dgm:pt>
    <dgm:pt modelId="{11673135-064C-43D1-9D1D-9B138BB71BCF}" cxnId="{76358B91-D341-4069-A33E-61CFDC8B2628}" type="sibTrans">
      <dgm:prSet/>
      <dgm:spPr/>
      <dgm:t>
        <a:bodyPr/>
        <a:lstStyle/>
        <a:p>
          <a:endParaRPr lang="en-ZA"/>
        </a:p>
      </dgm:t>
    </dgm:pt>
    <dgm:pt modelId="{1126ED77-62BE-4F7C-828B-3125135A8A9B}" cxnId="{76358B91-D341-4069-A33E-61CFDC8B2628}" type="parTrans">
      <dgm:prSet/>
      <dgm:spPr>
        <a:xfrm rot="37">
          <a:off x="7223759" y="860045"/>
          <a:ext cx="46789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789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2C6E0C39-4F10-4B42-A3F6-D8175858CF95}" type="asst">
      <dgm:prSet custT="1"/>
      <dgm:spPr>
        <a:xfrm>
          <a:off x="6264736" y="1238145"/>
          <a:ext cx="996719" cy="44848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 ACADEMICS  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ZIYAAD, MR YALCINE</a:t>
          </a:r>
        </a:p>
      </dgm:t>
    </dgm:pt>
    <dgm:pt modelId="{4CC0DB23-E1C9-4E57-BEE5-5F55A467709C}" cxnId="{2BCDCA2A-5037-47AD-A9C7-819F6E4E180A}" type="sibTrans">
      <dgm:prSet/>
      <dgm:spPr/>
      <dgm:t>
        <a:bodyPr/>
        <a:lstStyle/>
        <a:p>
          <a:endParaRPr lang="en-ZA"/>
        </a:p>
      </dgm:t>
    </dgm:pt>
    <dgm:pt modelId="{306C402E-7462-47D9-B841-790C189D4A21}" cxnId="{2BCDCA2A-5037-47AD-A9C7-819F6E4E180A}" type="parTrans">
      <dgm:prSet/>
      <dgm:spPr>
        <a:xfrm rot="2126886">
          <a:off x="5386326" y="1174602"/>
          <a:ext cx="96813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681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8F019305-D8E5-43D5-9218-E7FED8EC68CA}" type="asst">
      <dgm:prSet custT="1"/>
      <dgm:spPr>
        <a:xfrm>
          <a:off x="6227040" y="617905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</a:t>
          </a:r>
        </a:p>
      </dgm:t>
    </dgm:pt>
    <dgm:pt modelId="{CD4C0746-B68F-4BF3-8E9B-39D85A8A158E}" cxnId="{72EE7D58-D678-4277-9911-7CAD37F086AB}" type="sibTrans">
      <dgm:prSet/>
      <dgm:spPr/>
      <dgm:t>
        <a:bodyPr/>
        <a:lstStyle/>
        <a:p>
          <a:endParaRPr lang="en-ZA"/>
        </a:p>
      </dgm:t>
    </dgm:pt>
    <dgm:pt modelId="{93B96D08-6598-4831-9F7F-0ABDB20F13DE}" cxnId="{72EE7D58-D678-4277-9911-7CAD37F086AB}" type="parTrans">
      <dgm:prSet/>
      <dgm:spPr>
        <a:xfrm rot="21445301">
          <a:off x="5475672" y="876951"/>
          <a:ext cx="751748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5174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774EA090-A6FB-4A8D-8F7B-DC8373139483}" type="pres">
      <dgm:prSet presAssocID="{73BC9B37-3F67-4673-A126-F1D7EF71C00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E8919F4-4344-4CCD-A032-D6FA6D19B3F7}" type="pres">
      <dgm:prSet presAssocID="{73BC9B37-3F67-4673-A126-F1D7EF71C002}" presName="hierFlow" presStyleCnt="0"/>
      <dgm:spPr/>
    </dgm:pt>
    <dgm:pt modelId="{38E5EE34-0CC5-4AC3-8410-3EC43418AEB5}" type="pres">
      <dgm:prSet presAssocID="{73BC9B37-3F67-4673-A126-F1D7EF71C00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9371469-84C3-40B7-B561-5793B86506EE}" type="pres">
      <dgm:prSet presAssocID="{BE4651F8-D8C5-49F0-B03B-17AAAF02609C}" presName="Name17" presStyleCnt="0"/>
      <dgm:spPr/>
    </dgm:pt>
    <dgm:pt modelId="{8EC600D9-7B44-4236-97CC-2509E7B0FB2A}" type="pres">
      <dgm:prSet presAssocID="{BE4651F8-D8C5-49F0-B03B-17AAAF02609C}" presName="level1Shape" presStyleLbl="node0" presStyleIdx="0" presStyleCnt="1" custScaleX="274168" custScaleY="553023" custLinFactX="-27402" custLinFactNeighborX="-100000" custLinFactNeighborY="-2755">
        <dgm:presLayoutVars>
          <dgm:chPref val="3"/>
        </dgm:presLayoutVars>
      </dgm:prSet>
      <dgm:spPr/>
    </dgm:pt>
    <dgm:pt modelId="{9786E825-3BC5-429A-BDA2-C244FA4F3106}" type="pres">
      <dgm:prSet presAssocID="{BE4651F8-D8C5-49F0-B03B-17AAAF02609C}" presName="hierChild2" presStyleCnt="0"/>
      <dgm:spPr/>
    </dgm:pt>
    <dgm:pt modelId="{9AD099A8-1E91-479D-AF23-82C497175B68}" type="pres">
      <dgm:prSet presAssocID="{0201895E-D1FD-49DC-9D26-76E9F892C213}" presName="Name25" presStyleLbl="parChTrans1D2" presStyleIdx="0" presStyleCnt="1"/>
      <dgm:spPr/>
    </dgm:pt>
    <dgm:pt modelId="{7E1ECFFD-1883-4E0D-AD90-BCC8AA8A7FB5}" type="pres">
      <dgm:prSet presAssocID="{0201895E-D1FD-49DC-9D26-76E9F892C213}" presName="connTx" presStyleLbl="parChTrans1D2" presStyleIdx="0" presStyleCnt="1"/>
      <dgm:spPr/>
    </dgm:pt>
    <dgm:pt modelId="{11852163-2167-492D-943A-0B60A75D5097}" type="pres">
      <dgm:prSet presAssocID="{D6E641D3-062D-4210-A24E-164B3BF0E005}" presName="Name30" presStyleCnt="0"/>
      <dgm:spPr/>
    </dgm:pt>
    <dgm:pt modelId="{B2008EB4-4D05-4E32-BCF6-5F80F54F1438}" type="pres">
      <dgm:prSet presAssocID="{D6E641D3-062D-4210-A24E-164B3BF0E005}" presName="level2Shape" presStyleLbl="asst1" presStyleIdx="0" presStyleCnt="3" custScaleX="189805" custScaleY="242431"/>
      <dgm:spPr/>
    </dgm:pt>
    <dgm:pt modelId="{594AA49E-9725-488F-8274-AF59322D7370}" type="pres">
      <dgm:prSet presAssocID="{D6E641D3-062D-4210-A24E-164B3BF0E005}" presName="hierChild3" presStyleCnt="0"/>
      <dgm:spPr/>
    </dgm:pt>
    <dgm:pt modelId="{38D07E0C-26D8-4399-BC5F-257F8A3532FF}" type="pres">
      <dgm:prSet presAssocID="{D28ABF0C-AA2E-45FE-A34C-0B8A9D6B34A7}" presName="Name25" presStyleLbl="parChTrans1D3" presStyleIdx="0" presStyleCnt="3"/>
      <dgm:spPr/>
    </dgm:pt>
    <dgm:pt modelId="{13DA24C5-EFC9-4647-8611-58D34455B065}" type="pres">
      <dgm:prSet presAssocID="{D28ABF0C-AA2E-45FE-A34C-0B8A9D6B34A7}" presName="connTx" presStyleLbl="parChTrans1D3" presStyleIdx="0" presStyleCnt="3"/>
      <dgm:spPr/>
    </dgm:pt>
    <dgm:pt modelId="{F921622F-891E-4CCD-A1F2-622F1FDF2A75}" type="pres">
      <dgm:prSet presAssocID="{FDBDF5FA-DA56-4DC1-B536-E0732CD53E36}" presName="Name30" presStyleCnt="0"/>
      <dgm:spPr/>
    </dgm:pt>
    <dgm:pt modelId="{6E775B46-7C55-4B57-88F7-F7CD662A9990}" type="pres">
      <dgm:prSet presAssocID="{FDBDF5FA-DA56-4DC1-B536-E0732CD53E36}" presName="level2Shape" presStyleLbl="node3" presStyleIdx="0" presStyleCnt="1" custScaleY="161406" custLinFactNeighborX="34084" custLinFactNeighborY="3787"/>
      <dgm:spPr/>
    </dgm:pt>
    <dgm:pt modelId="{A594F64B-5E01-41B3-A777-579EB3F17686}" type="pres">
      <dgm:prSet presAssocID="{FDBDF5FA-DA56-4DC1-B536-E0732CD53E36}" presName="hierChild3" presStyleCnt="0"/>
      <dgm:spPr/>
    </dgm:pt>
    <dgm:pt modelId="{FB483A2A-B862-4C19-A94A-9F8417C41C14}" type="pres">
      <dgm:prSet presAssocID="{93B96D08-6598-4831-9F7F-0ABDB20F13DE}" presName="Name25" presStyleLbl="parChTrans1D3" presStyleIdx="1" presStyleCnt="3"/>
      <dgm:spPr/>
    </dgm:pt>
    <dgm:pt modelId="{4DC6FA03-C54B-4BA4-9110-A3B5EF7D42B2}" type="pres">
      <dgm:prSet presAssocID="{93B96D08-6598-4831-9F7F-0ABDB20F13DE}" presName="connTx" presStyleLbl="parChTrans1D3" presStyleIdx="1" presStyleCnt="3"/>
      <dgm:spPr/>
    </dgm:pt>
    <dgm:pt modelId="{6EDB39A5-421D-4825-BD11-A484E77CF204}" type="pres">
      <dgm:prSet presAssocID="{8F019305-D8E5-43D5-9218-E7FED8EC68CA}" presName="Name30" presStyleCnt="0"/>
      <dgm:spPr/>
    </dgm:pt>
    <dgm:pt modelId="{39593C09-A77A-4618-A430-FA90AE69BFC1}" type="pres">
      <dgm:prSet presAssocID="{8F019305-D8E5-43D5-9218-E7FED8EC68CA}" presName="level2Shape" presStyleLbl="asst1" presStyleIdx="1" presStyleCnt="3" custScaleY="161406" custLinFactNeighborX="35346" custLinFactNeighborY="8836"/>
      <dgm:spPr/>
    </dgm:pt>
    <dgm:pt modelId="{86C979F6-6832-4346-9950-2C76B3322D90}" type="pres">
      <dgm:prSet presAssocID="{8F019305-D8E5-43D5-9218-E7FED8EC68CA}" presName="hierChild3" presStyleCnt="0"/>
      <dgm:spPr/>
    </dgm:pt>
    <dgm:pt modelId="{638C01C6-BBEA-488A-B346-77ABB633B549}" type="pres">
      <dgm:prSet presAssocID="{1126ED77-62BE-4F7C-828B-3125135A8A9B}" presName="Name25" presStyleLbl="parChTrans1D4" presStyleIdx="0" presStyleCnt="2"/>
      <dgm:spPr/>
    </dgm:pt>
    <dgm:pt modelId="{B6785BDF-CB9D-4D64-B8A9-38D71B1D3783}" type="pres">
      <dgm:prSet presAssocID="{1126ED77-62BE-4F7C-828B-3125135A8A9B}" presName="connTx" presStyleLbl="parChTrans1D4" presStyleIdx="0" presStyleCnt="2"/>
      <dgm:spPr/>
    </dgm:pt>
    <dgm:pt modelId="{4F2F0714-4C04-4646-AA9A-BBF789DA5CA6}" type="pres">
      <dgm:prSet presAssocID="{BAAC240E-5C93-431A-B0B7-F8D03CAA1D78}" presName="Name30" presStyleCnt="0"/>
      <dgm:spPr/>
    </dgm:pt>
    <dgm:pt modelId="{6BC8D550-151C-49CA-83AD-E0C6E804EEDF}" type="pres">
      <dgm:prSet presAssocID="{BAAC240E-5C93-431A-B0B7-F8D03CAA1D78}" presName="level2Shape" presStyleLbl="node4" presStyleIdx="0" presStyleCnt="2" custScaleX="160201" custScaleY="293809" custLinFactNeighborX="42290" custLinFactNeighborY="8837"/>
      <dgm:spPr/>
    </dgm:pt>
    <dgm:pt modelId="{8595367E-6FD8-4E1C-98A7-2E52576F12C0}" type="pres">
      <dgm:prSet presAssocID="{BAAC240E-5C93-431A-B0B7-F8D03CAA1D78}" presName="hierChild3" presStyleCnt="0"/>
      <dgm:spPr/>
    </dgm:pt>
    <dgm:pt modelId="{565BB36A-9876-4692-8296-64B97220B33C}" type="pres">
      <dgm:prSet presAssocID="{306C402E-7462-47D9-B841-790C189D4A21}" presName="Name25" presStyleLbl="parChTrans1D3" presStyleIdx="2" presStyleCnt="3"/>
      <dgm:spPr/>
    </dgm:pt>
    <dgm:pt modelId="{36D5475B-EFBF-4C7A-B378-E93F69DE0954}" type="pres">
      <dgm:prSet presAssocID="{306C402E-7462-47D9-B841-790C189D4A21}" presName="connTx" presStyleLbl="parChTrans1D3" presStyleIdx="2" presStyleCnt="3"/>
      <dgm:spPr/>
    </dgm:pt>
    <dgm:pt modelId="{56C18EA3-62A9-4464-AB9A-096F17510467}" type="pres">
      <dgm:prSet presAssocID="{2C6E0C39-4F10-4B42-A3F6-D8175858CF95}" presName="Name30" presStyleCnt="0"/>
      <dgm:spPr/>
    </dgm:pt>
    <dgm:pt modelId="{BA4330DA-FAAE-4E52-BBD0-B171E0D2FE5F}" type="pres">
      <dgm:prSet presAssocID="{2C6E0C39-4F10-4B42-A3F6-D8175858CF95}" presName="level2Shape" presStyleLbl="asst1" presStyleIdx="2" presStyleCnt="3" custScaleY="165216" custLinFactNeighborX="39128" custLinFactNeighborY="-22959"/>
      <dgm:spPr/>
    </dgm:pt>
    <dgm:pt modelId="{7A17A6C7-B7CC-4A7F-A23B-2A2F116C8891}" type="pres">
      <dgm:prSet presAssocID="{2C6E0C39-4F10-4B42-A3F6-D8175858CF95}" presName="hierChild3" presStyleCnt="0"/>
      <dgm:spPr/>
    </dgm:pt>
    <dgm:pt modelId="{302FC359-7C92-4D14-A9A5-71A44328CB23}" type="pres">
      <dgm:prSet presAssocID="{5EAE4CD8-96A0-483D-AA65-227002F92A0C}" presName="Name25" presStyleLbl="parChTrans1D4" presStyleIdx="1" presStyleCnt="2"/>
      <dgm:spPr/>
    </dgm:pt>
    <dgm:pt modelId="{53DFDE67-941B-4A1E-9F59-3D4D077E1063}" type="pres">
      <dgm:prSet presAssocID="{5EAE4CD8-96A0-483D-AA65-227002F92A0C}" presName="connTx" presStyleLbl="parChTrans1D4" presStyleIdx="1" presStyleCnt="2"/>
      <dgm:spPr/>
    </dgm:pt>
    <dgm:pt modelId="{981E1B42-5C6E-4A0C-B4C2-4C41A255DF3F}" type="pres">
      <dgm:prSet presAssocID="{6088C06E-C478-493B-875D-828AA9D7AE14}" presName="Name30" presStyleCnt="0"/>
      <dgm:spPr/>
    </dgm:pt>
    <dgm:pt modelId="{2093A1EE-7DB5-44E9-9D8B-6315908E97BD}" type="pres">
      <dgm:prSet presAssocID="{6088C06E-C478-493B-875D-828AA9D7AE14}" presName="level2Shape" presStyleLbl="node4" presStyleIdx="1" presStyleCnt="2" custScaleX="162396" custScaleY="240043" custLinFactNeighborX="44182" custLinFactNeighborY="1262"/>
      <dgm:spPr/>
    </dgm:pt>
    <dgm:pt modelId="{04FA5657-D8A9-4303-B8CF-AF7D14321009}" type="pres">
      <dgm:prSet presAssocID="{6088C06E-C478-493B-875D-828AA9D7AE14}" presName="hierChild3" presStyleCnt="0"/>
      <dgm:spPr/>
    </dgm:pt>
    <dgm:pt modelId="{77C7850E-2603-4285-A6DE-12E679BEC034}" type="pres">
      <dgm:prSet presAssocID="{73BC9B37-3F67-4673-A126-F1D7EF71C002}" presName="bgShapesFlow" presStyleCnt="0"/>
      <dgm:spPr/>
    </dgm:pt>
  </dgm:ptLst>
  <dgm:cxnLst>
    <dgm:cxn modelId="{078A9B18-CAE0-4429-9168-AC4ACC31F215}" type="presOf" srcId="{FDBDF5FA-DA56-4DC1-B536-E0732CD53E36}" destId="{6E775B46-7C55-4B57-88F7-F7CD662A9990}" srcOrd="0" destOrd="0" presId="urn:microsoft.com/office/officeart/2005/8/layout/hierarchy5"/>
    <dgm:cxn modelId="{2BCDCA2A-5037-47AD-A9C7-819F6E4E180A}" srcId="{D6E641D3-062D-4210-A24E-164B3BF0E005}" destId="{2C6E0C39-4F10-4B42-A3F6-D8175858CF95}" srcOrd="2" destOrd="0" parTransId="{306C402E-7462-47D9-B841-790C189D4A21}" sibTransId="{4CC0DB23-E1C9-4E57-BEE5-5F55A467709C}"/>
    <dgm:cxn modelId="{F8EED62B-DCFD-4602-84AB-38E8A79DB76C}" type="presOf" srcId="{306C402E-7462-47D9-B841-790C189D4A21}" destId="{565BB36A-9876-4692-8296-64B97220B33C}" srcOrd="0" destOrd="0" presId="urn:microsoft.com/office/officeart/2005/8/layout/hierarchy5"/>
    <dgm:cxn modelId="{5420642C-733F-44C8-A921-FB9547D66C86}" type="presOf" srcId="{D6E641D3-062D-4210-A24E-164B3BF0E005}" destId="{B2008EB4-4D05-4E32-BCF6-5F80F54F1438}" srcOrd="0" destOrd="0" presId="urn:microsoft.com/office/officeart/2005/8/layout/hierarchy5"/>
    <dgm:cxn modelId="{57D52637-C86D-4239-98FF-D980BA430CA3}" type="presOf" srcId="{6088C06E-C478-493B-875D-828AA9D7AE14}" destId="{2093A1EE-7DB5-44E9-9D8B-6315908E97BD}" srcOrd="0" destOrd="0" presId="urn:microsoft.com/office/officeart/2005/8/layout/hierarchy5"/>
    <dgm:cxn modelId="{50B56E39-CFBE-4C2D-B729-37FB01E95C7C}" type="presOf" srcId="{8F019305-D8E5-43D5-9218-E7FED8EC68CA}" destId="{39593C09-A77A-4618-A430-FA90AE69BFC1}" srcOrd="0" destOrd="0" presId="urn:microsoft.com/office/officeart/2005/8/layout/hierarchy5"/>
    <dgm:cxn modelId="{E7675939-64E3-4164-B7AD-A8EDC2D552D9}" srcId="{2C6E0C39-4F10-4B42-A3F6-D8175858CF95}" destId="{6088C06E-C478-493B-875D-828AA9D7AE14}" srcOrd="0" destOrd="0" parTransId="{5EAE4CD8-96A0-483D-AA65-227002F92A0C}" sibTransId="{CCB832E3-F35D-4C21-8BD6-D7A803671731}"/>
    <dgm:cxn modelId="{3482DB3C-50F4-41F7-8DEA-DCB454B4B631}" type="presOf" srcId="{BAAC240E-5C93-431A-B0B7-F8D03CAA1D78}" destId="{6BC8D550-151C-49CA-83AD-E0C6E804EEDF}" srcOrd="0" destOrd="0" presId="urn:microsoft.com/office/officeart/2005/8/layout/hierarchy5"/>
    <dgm:cxn modelId="{A5933161-0B16-4593-BA60-C51C7DD634C6}" type="presOf" srcId="{D28ABF0C-AA2E-45FE-A34C-0B8A9D6B34A7}" destId="{13DA24C5-EFC9-4647-8611-58D34455B065}" srcOrd="1" destOrd="0" presId="urn:microsoft.com/office/officeart/2005/8/layout/hierarchy5"/>
    <dgm:cxn modelId="{5D692562-757F-4EE9-8255-BECC6AFF650E}" type="presOf" srcId="{93B96D08-6598-4831-9F7F-0ABDB20F13DE}" destId="{4DC6FA03-C54B-4BA4-9110-A3B5EF7D42B2}" srcOrd="1" destOrd="0" presId="urn:microsoft.com/office/officeart/2005/8/layout/hierarchy5"/>
    <dgm:cxn modelId="{13E41E4A-D68C-4BE9-BE63-7B32E0B8C479}" type="presOf" srcId="{5EAE4CD8-96A0-483D-AA65-227002F92A0C}" destId="{302FC359-7C92-4D14-A9A5-71A44328CB23}" srcOrd="0" destOrd="0" presId="urn:microsoft.com/office/officeart/2005/8/layout/hierarchy5"/>
    <dgm:cxn modelId="{729F1F53-CC07-4228-8640-CD9CE944BB2B}" srcId="{73BC9B37-3F67-4673-A126-F1D7EF71C002}" destId="{BE4651F8-D8C5-49F0-B03B-17AAAF02609C}" srcOrd="0" destOrd="0" parTransId="{C789A8DE-5409-4296-B7C9-021C15E6F91B}" sibTransId="{9B8C8875-7E56-4A55-808D-F0B7FFB8F3A5}"/>
    <dgm:cxn modelId="{E60A0855-7B5A-40D4-8F3E-ACE7FD0C871F}" srcId="{BE4651F8-D8C5-49F0-B03B-17AAAF02609C}" destId="{D6E641D3-062D-4210-A24E-164B3BF0E005}" srcOrd="0" destOrd="0" parTransId="{0201895E-D1FD-49DC-9D26-76E9F892C213}" sibTransId="{F4F1965E-A2F1-42E9-9F32-A6E2CCC701CB}"/>
    <dgm:cxn modelId="{72EE7D58-D678-4277-9911-7CAD37F086AB}" srcId="{D6E641D3-062D-4210-A24E-164B3BF0E005}" destId="{8F019305-D8E5-43D5-9218-E7FED8EC68CA}" srcOrd="1" destOrd="0" parTransId="{93B96D08-6598-4831-9F7F-0ABDB20F13DE}" sibTransId="{CD4C0746-B68F-4BF3-8E9B-39D85A8A158E}"/>
    <dgm:cxn modelId="{83319680-3661-48A4-B4C4-AFFC7F0E2CB6}" type="presOf" srcId="{306C402E-7462-47D9-B841-790C189D4A21}" destId="{36D5475B-EFBF-4C7A-B378-E93F69DE0954}" srcOrd="1" destOrd="0" presId="urn:microsoft.com/office/officeart/2005/8/layout/hierarchy5"/>
    <dgm:cxn modelId="{C6248885-98A6-45AD-B0FA-C82542923BBA}" type="presOf" srcId="{1126ED77-62BE-4F7C-828B-3125135A8A9B}" destId="{B6785BDF-CB9D-4D64-B8A9-38D71B1D3783}" srcOrd="1" destOrd="0" presId="urn:microsoft.com/office/officeart/2005/8/layout/hierarchy5"/>
    <dgm:cxn modelId="{FB26988E-94BF-4148-B467-5A8E5CC42502}" type="presOf" srcId="{0201895E-D1FD-49DC-9D26-76E9F892C213}" destId="{7E1ECFFD-1883-4E0D-AD90-BCC8AA8A7FB5}" srcOrd="1" destOrd="0" presId="urn:microsoft.com/office/officeart/2005/8/layout/hierarchy5"/>
    <dgm:cxn modelId="{76358B91-D341-4069-A33E-61CFDC8B2628}" srcId="{8F019305-D8E5-43D5-9218-E7FED8EC68CA}" destId="{BAAC240E-5C93-431A-B0B7-F8D03CAA1D78}" srcOrd="0" destOrd="0" parTransId="{1126ED77-62BE-4F7C-828B-3125135A8A9B}" sibTransId="{11673135-064C-43D1-9D1D-9B138BB71BCF}"/>
    <dgm:cxn modelId="{718414A8-F6A2-4A1C-9993-B3C26C8245B8}" type="presOf" srcId="{D28ABF0C-AA2E-45FE-A34C-0B8A9D6B34A7}" destId="{38D07E0C-26D8-4399-BC5F-257F8A3532FF}" srcOrd="0" destOrd="0" presId="urn:microsoft.com/office/officeart/2005/8/layout/hierarchy5"/>
    <dgm:cxn modelId="{AE43AAAF-5015-4271-ACB6-4E943FCBFD4C}" type="presOf" srcId="{BE4651F8-D8C5-49F0-B03B-17AAAF02609C}" destId="{8EC600D9-7B44-4236-97CC-2509E7B0FB2A}" srcOrd="0" destOrd="0" presId="urn:microsoft.com/office/officeart/2005/8/layout/hierarchy5"/>
    <dgm:cxn modelId="{988ED1B1-CF65-42F3-81CC-9FCBCB807187}" srcId="{D6E641D3-062D-4210-A24E-164B3BF0E005}" destId="{FDBDF5FA-DA56-4DC1-B536-E0732CD53E36}" srcOrd="0" destOrd="0" parTransId="{D28ABF0C-AA2E-45FE-A34C-0B8A9D6B34A7}" sibTransId="{EE16E88D-EAFD-4559-BE92-64DA1477DDBE}"/>
    <dgm:cxn modelId="{9C6284BC-D35C-4C26-A2C8-1CABAF5B0E40}" type="presOf" srcId="{93B96D08-6598-4831-9F7F-0ABDB20F13DE}" destId="{FB483A2A-B862-4C19-A94A-9F8417C41C14}" srcOrd="0" destOrd="0" presId="urn:microsoft.com/office/officeart/2005/8/layout/hierarchy5"/>
    <dgm:cxn modelId="{E45E3ED1-151C-4578-8E90-847AA0D7576B}" type="presOf" srcId="{73BC9B37-3F67-4673-A126-F1D7EF71C002}" destId="{774EA090-A6FB-4A8D-8F7B-DC8373139483}" srcOrd="0" destOrd="0" presId="urn:microsoft.com/office/officeart/2005/8/layout/hierarchy5"/>
    <dgm:cxn modelId="{1DFC55D3-731E-41FC-8885-1C9809ACDBD0}" type="presOf" srcId="{2C6E0C39-4F10-4B42-A3F6-D8175858CF95}" destId="{BA4330DA-FAAE-4E52-BBD0-B171E0D2FE5F}" srcOrd="0" destOrd="0" presId="urn:microsoft.com/office/officeart/2005/8/layout/hierarchy5"/>
    <dgm:cxn modelId="{B245F0EC-F95F-4DB8-A4E7-F995367ED93D}" type="presOf" srcId="{1126ED77-62BE-4F7C-828B-3125135A8A9B}" destId="{638C01C6-BBEA-488A-B346-77ABB633B549}" srcOrd="0" destOrd="0" presId="urn:microsoft.com/office/officeart/2005/8/layout/hierarchy5"/>
    <dgm:cxn modelId="{ABB415F1-021A-45CF-AC22-2C24F4A2576D}" type="presOf" srcId="{0201895E-D1FD-49DC-9D26-76E9F892C213}" destId="{9AD099A8-1E91-479D-AF23-82C497175B68}" srcOrd="0" destOrd="0" presId="urn:microsoft.com/office/officeart/2005/8/layout/hierarchy5"/>
    <dgm:cxn modelId="{6A4CBAF8-D149-43FF-86B1-F5DBF2FF246C}" type="presOf" srcId="{5EAE4CD8-96A0-483D-AA65-227002F92A0C}" destId="{53DFDE67-941B-4A1E-9F59-3D4D077E1063}" srcOrd="1" destOrd="0" presId="urn:microsoft.com/office/officeart/2005/8/layout/hierarchy5"/>
    <dgm:cxn modelId="{914CADD6-1B02-4B45-9175-F47A656E62C1}" type="presParOf" srcId="{774EA090-A6FB-4A8D-8F7B-DC8373139483}" destId="{DE8919F4-4344-4CCD-A032-D6FA6D19B3F7}" srcOrd="0" destOrd="0" presId="urn:microsoft.com/office/officeart/2005/8/layout/hierarchy5"/>
    <dgm:cxn modelId="{3E3A75B2-8199-4A40-B42D-773B6CD7BCC4}" type="presParOf" srcId="{DE8919F4-4344-4CCD-A032-D6FA6D19B3F7}" destId="{38E5EE34-0CC5-4AC3-8410-3EC43418AEB5}" srcOrd="0" destOrd="0" presId="urn:microsoft.com/office/officeart/2005/8/layout/hierarchy5"/>
    <dgm:cxn modelId="{CB1A4E8F-7283-4612-B7E2-450265B408AE}" type="presParOf" srcId="{38E5EE34-0CC5-4AC3-8410-3EC43418AEB5}" destId="{99371469-84C3-40B7-B561-5793B86506EE}" srcOrd="0" destOrd="0" presId="urn:microsoft.com/office/officeart/2005/8/layout/hierarchy5"/>
    <dgm:cxn modelId="{EF1B17F2-BD85-4EA8-8CEF-322FBCD2D7AC}" type="presParOf" srcId="{99371469-84C3-40B7-B561-5793B86506EE}" destId="{8EC600D9-7B44-4236-97CC-2509E7B0FB2A}" srcOrd="0" destOrd="0" presId="urn:microsoft.com/office/officeart/2005/8/layout/hierarchy5"/>
    <dgm:cxn modelId="{C8C16DE2-A06A-4CCE-9EBB-C5252C0E2643}" type="presParOf" srcId="{99371469-84C3-40B7-B561-5793B86506EE}" destId="{9786E825-3BC5-429A-BDA2-C244FA4F3106}" srcOrd="1" destOrd="0" presId="urn:microsoft.com/office/officeart/2005/8/layout/hierarchy5"/>
    <dgm:cxn modelId="{9267D2DA-9C67-41DB-9CFC-6132E032DFD4}" type="presParOf" srcId="{9786E825-3BC5-429A-BDA2-C244FA4F3106}" destId="{9AD099A8-1E91-479D-AF23-82C497175B68}" srcOrd="0" destOrd="0" presId="urn:microsoft.com/office/officeart/2005/8/layout/hierarchy5"/>
    <dgm:cxn modelId="{84F5645F-36CE-440B-BBBE-760D36A526FB}" type="presParOf" srcId="{9AD099A8-1E91-479D-AF23-82C497175B68}" destId="{7E1ECFFD-1883-4E0D-AD90-BCC8AA8A7FB5}" srcOrd="0" destOrd="0" presId="urn:microsoft.com/office/officeart/2005/8/layout/hierarchy5"/>
    <dgm:cxn modelId="{F9A65856-86A6-4634-A07C-761E81B6F090}" type="presParOf" srcId="{9786E825-3BC5-429A-BDA2-C244FA4F3106}" destId="{11852163-2167-492D-943A-0B60A75D5097}" srcOrd="1" destOrd="0" presId="urn:microsoft.com/office/officeart/2005/8/layout/hierarchy5"/>
    <dgm:cxn modelId="{BCE49473-0CE4-4B66-88F7-3ECA5DCFE073}" type="presParOf" srcId="{11852163-2167-492D-943A-0B60A75D5097}" destId="{B2008EB4-4D05-4E32-BCF6-5F80F54F1438}" srcOrd="0" destOrd="0" presId="urn:microsoft.com/office/officeart/2005/8/layout/hierarchy5"/>
    <dgm:cxn modelId="{B7BE7BEF-5C35-4D24-80C1-F7594327C6A1}" type="presParOf" srcId="{11852163-2167-492D-943A-0B60A75D5097}" destId="{594AA49E-9725-488F-8274-AF59322D7370}" srcOrd="1" destOrd="0" presId="urn:microsoft.com/office/officeart/2005/8/layout/hierarchy5"/>
    <dgm:cxn modelId="{D5D050A3-5D62-4021-8368-C4ABE160122A}" type="presParOf" srcId="{594AA49E-9725-488F-8274-AF59322D7370}" destId="{38D07E0C-26D8-4399-BC5F-257F8A3532FF}" srcOrd="0" destOrd="0" presId="urn:microsoft.com/office/officeart/2005/8/layout/hierarchy5"/>
    <dgm:cxn modelId="{E43FF2DF-B769-4280-AC18-DF228971FDED}" type="presParOf" srcId="{38D07E0C-26D8-4399-BC5F-257F8A3532FF}" destId="{13DA24C5-EFC9-4647-8611-58D34455B065}" srcOrd="0" destOrd="0" presId="urn:microsoft.com/office/officeart/2005/8/layout/hierarchy5"/>
    <dgm:cxn modelId="{21FEC272-210F-42B8-91A6-96FC02C28C07}" type="presParOf" srcId="{594AA49E-9725-488F-8274-AF59322D7370}" destId="{F921622F-891E-4CCD-A1F2-622F1FDF2A75}" srcOrd="1" destOrd="0" presId="urn:microsoft.com/office/officeart/2005/8/layout/hierarchy5"/>
    <dgm:cxn modelId="{04D2A8E8-9DFD-49E0-AB10-A1A79025905C}" type="presParOf" srcId="{F921622F-891E-4CCD-A1F2-622F1FDF2A75}" destId="{6E775B46-7C55-4B57-88F7-F7CD662A9990}" srcOrd="0" destOrd="0" presId="urn:microsoft.com/office/officeart/2005/8/layout/hierarchy5"/>
    <dgm:cxn modelId="{450BF7C8-13AB-47AB-A6E4-FA553023B092}" type="presParOf" srcId="{F921622F-891E-4CCD-A1F2-622F1FDF2A75}" destId="{A594F64B-5E01-41B3-A777-579EB3F17686}" srcOrd="1" destOrd="0" presId="urn:microsoft.com/office/officeart/2005/8/layout/hierarchy5"/>
    <dgm:cxn modelId="{E9CECFD5-C274-4356-806F-3D6ED0879358}" type="presParOf" srcId="{594AA49E-9725-488F-8274-AF59322D7370}" destId="{FB483A2A-B862-4C19-A94A-9F8417C41C14}" srcOrd="2" destOrd="0" presId="urn:microsoft.com/office/officeart/2005/8/layout/hierarchy5"/>
    <dgm:cxn modelId="{3906D1DF-5E26-47A9-8496-E2620CEF932C}" type="presParOf" srcId="{FB483A2A-B862-4C19-A94A-9F8417C41C14}" destId="{4DC6FA03-C54B-4BA4-9110-A3B5EF7D42B2}" srcOrd="0" destOrd="0" presId="urn:microsoft.com/office/officeart/2005/8/layout/hierarchy5"/>
    <dgm:cxn modelId="{CDE6A745-FEA2-4CF4-9402-5CE7E3FB9826}" type="presParOf" srcId="{594AA49E-9725-488F-8274-AF59322D7370}" destId="{6EDB39A5-421D-4825-BD11-A484E77CF204}" srcOrd="3" destOrd="0" presId="urn:microsoft.com/office/officeart/2005/8/layout/hierarchy5"/>
    <dgm:cxn modelId="{2380DBF7-6CA8-4AF3-8473-841704B14A61}" type="presParOf" srcId="{6EDB39A5-421D-4825-BD11-A484E77CF204}" destId="{39593C09-A77A-4618-A430-FA90AE69BFC1}" srcOrd="0" destOrd="0" presId="urn:microsoft.com/office/officeart/2005/8/layout/hierarchy5"/>
    <dgm:cxn modelId="{F5B2FA34-B7C5-4553-97AA-66B9FFF7351E}" type="presParOf" srcId="{6EDB39A5-421D-4825-BD11-A484E77CF204}" destId="{86C979F6-6832-4346-9950-2C76B3322D90}" srcOrd="1" destOrd="0" presId="urn:microsoft.com/office/officeart/2005/8/layout/hierarchy5"/>
    <dgm:cxn modelId="{BD9784F1-5268-4A0E-9D9B-4FB2E60FEF66}" type="presParOf" srcId="{86C979F6-6832-4346-9950-2C76B3322D90}" destId="{638C01C6-BBEA-488A-B346-77ABB633B549}" srcOrd="0" destOrd="0" presId="urn:microsoft.com/office/officeart/2005/8/layout/hierarchy5"/>
    <dgm:cxn modelId="{6F3C47E9-9E8B-4706-9189-643C9CC55202}" type="presParOf" srcId="{638C01C6-BBEA-488A-B346-77ABB633B549}" destId="{B6785BDF-CB9D-4D64-B8A9-38D71B1D3783}" srcOrd="0" destOrd="0" presId="urn:microsoft.com/office/officeart/2005/8/layout/hierarchy5"/>
    <dgm:cxn modelId="{0DCDEF63-5301-418D-8DDB-D8FFFAD30E75}" type="presParOf" srcId="{86C979F6-6832-4346-9950-2C76B3322D90}" destId="{4F2F0714-4C04-4646-AA9A-BBF789DA5CA6}" srcOrd="1" destOrd="0" presId="urn:microsoft.com/office/officeart/2005/8/layout/hierarchy5"/>
    <dgm:cxn modelId="{43B9F4C7-B8BC-4EF4-BE2C-5BA5FCE73250}" type="presParOf" srcId="{4F2F0714-4C04-4646-AA9A-BBF789DA5CA6}" destId="{6BC8D550-151C-49CA-83AD-E0C6E804EEDF}" srcOrd="0" destOrd="0" presId="urn:microsoft.com/office/officeart/2005/8/layout/hierarchy5"/>
    <dgm:cxn modelId="{94B3C6E5-2CFF-4BA3-8984-C60618EE824F}" type="presParOf" srcId="{4F2F0714-4C04-4646-AA9A-BBF789DA5CA6}" destId="{8595367E-6FD8-4E1C-98A7-2E52576F12C0}" srcOrd="1" destOrd="0" presId="urn:microsoft.com/office/officeart/2005/8/layout/hierarchy5"/>
    <dgm:cxn modelId="{1103B17E-7E18-4A17-93CF-877F589CA9AB}" type="presParOf" srcId="{594AA49E-9725-488F-8274-AF59322D7370}" destId="{565BB36A-9876-4692-8296-64B97220B33C}" srcOrd="4" destOrd="0" presId="urn:microsoft.com/office/officeart/2005/8/layout/hierarchy5"/>
    <dgm:cxn modelId="{40BB3ADF-E14A-4912-9CB4-66F924F47B3E}" type="presParOf" srcId="{565BB36A-9876-4692-8296-64B97220B33C}" destId="{36D5475B-EFBF-4C7A-B378-E93F69DE0954}" srcOrd="0" destOrd="0" presId="urn:microsoft.com/office/officeart/2005/8/layout/hierarchy5"/>
    <dgm:cxn modelId="{09B376F0-449B-4476-A9C1-0AAB45DAC817}" type="presParOf" srcId="{594AA49E-9725-488F-8274-AF59322D7370}" destId="{56C18EA3-62A9-4464-AB9A-096F17510467}" srcOrd="5" destOrd="0" presId="urn:microsoft.com/office/officeart/2005/8/layout/hierarchy5"/>
    <dgm:cxn modelId="{4339F4CB-5492-49F2-BFC3-1A3BFD3D7D56}" type="presParOf" srcId="{56C18EA3-62A9-4464-AB9A-096F17510467}" destId="{BA4330DA-FAAE-4E52-BBD0-B171E0D2FE5F}" srcOrd="0" destOrd="0" presId="urn:microsoft.com/office/officeart/2005/8/layout/hierarchy5"/>
    <dgm:cxn modelId="{21EC0270-EF3B-447F-A9E4-3F9CCACEF36D}" type="presParOf" srcId="{56C18EA3-62A9-4464-AB9A-096F17510467}" destId="{7A17A6C7-B7CC-4A7F-A23B-2A2F116C8891}" srcOrd="1" destOrd="0" presId="urn:microsoft.com/office/officeart/2005/8/layout/hierarchy5"/>
    <dgm:cxn modelId="{2B0DCED3-5F31-4348-AF30-76E3EDDE2164}" type="presParOf" srcId="{7A17A6C7-B7CC-4A7F-A23B-2A2F116C8891}" destId="{302FC359-7C92-4D14-A9A5-71A44328CB23}" srcOrd="0" destOrd="0" presId="urn:microsoft.com/office/officeart/2005/8/layout/hierarchy5"/>
    <dgm:cxn modelId="{2F5520CA-4485-4372-8506-BB51B2C70891}" type="presParOf" srcId="{302FC359-7C92-4D14-A9A5-71A44328CB23}" destId="{53DFDE67-941B-4A1E-9F59-3D4D077E1063}" srcOrd="0" destOrd="0" presId="urn:microsoft.com/office/officeart/2005/8/layout/hierarchy5"/>
    <dgm:cxn modelId="{DC93E0C8-ECA4-4D80-B3B0-9F759357037D}" type="presParOf" srcId="{7A17A6C7-B7CC-4A7F-A23B-2A2F116C8891}" destId="{981E1B42-5C6E-4A0C-B4C2-4C41A255DF3F}" srcOrd="1" destOrd="0" presId="urn:microsoft.com/office/officeart/2005/8/layout/hierarchy5"/>
    <dgm:cxn modelId="{11DC7E9B-CDFE-4F05-9B70-072F67FEF1BB}" type="presParOf" srcId="{981E1B42-5C6E-4A0C-B4C2-4C41A255DF3F}" destId="{2093A1EE-7DB5-44E9-9D8B-6315908E97BD}" srcOrd="0" destOrd="0" presId="urn:microsoft.com/office/officeart/2005/8/layout/hierarchy5"/>
    <dgm:cxn modelId="{B8C242CA-B7FC-437B-A03D-F302F1D77BC5}" type="presParOf" srcId="{981E1B42-5C6E-4A0C-B4C2-4C41A255DF3F}" destId="{04FA5657-D8A9-4303-B8CF-AF7D14321009}" srcOrd="1" destOrd="0" presId="urn:microsoft.com/office/officeart/2005/8/layout/hierarchy5"/>
    <dgm:cxn modelId="{B25EA769-E16F-411F-A8D0-72B288B7C3A0}" type="presParOf" srcId="{774EA090-A6FB-4A8D-8F7B-DC8373139483}" destId="{77C7850E-2603-4285-A6DE-12E679BEC03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BC9B37-3F67-4673-A126-F1D7EF71C002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BE4651F8-D8C5-49F0-B03B-17AAAF02609C}">
      <dgm:prSet phldrT="[Text]" custT="1"/>
      <dgm:spPr>
        <a:xfrm>
          <a:off x="0" y="2106545"/>
          <a:ext cx="2732684" cy="170752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3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gm:t>
    </dgm:pt>
    <dgm:pt modelId="{C789A8DE-5409-4296-B7C9-021C15E6F91B}" cxnId="{729F1F53-CC07-4228-8640-CD9CE944BB2B}" type="parTrans">
      <dgm:prSet/>
      <dgm:spPr/>
      <dgm:t>
        <a:bodyPr/>
        <a:lstStyle/>
        <a:p>
          <a:endParaRPr lang="en-ZA"/>
        </a:p>
      </dgm:t>
    </dgm:pt>
    <dgm:pt modelId="{9B8C8875-7E56-4A55-808D-F0B7FFB8F3A5}" cxnId="{729F1F53-CC07-4228-8640-CD9CE944BB2B}" type="sibTrans">
      <dgm:prSet/>
      <dgm:spPr/>
      <dgm:t>
        <a:bodyPr/>
        <a:lstStyle/>
        <a:p>
          <a:endParaRPr lang="en-ZA"/>
        </a:p>
      </dgm:t>
    </dgm:pt>
    <dgm:pt modelId="{82CAEDF2-5271-4075-A125-80249B26AB2E}">
      <dgm:prSet phldrT="[Text]" custT="1"/>
      <dgm:spPr>
        <a:xfrm>
          <a:off x="3584230" y="2315040"/>
          <a:ext cx="2245956" cy="766108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YUSUF</a:t>
          </a:r>
        </a:p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 (DEPUTY PRINCIPAL &amp; HOD BOYS MAKTHAB  CONFLICT RESOLUTION OFFICER</a:t>
          </a:r>
        </a:p>
        <a:p>
          <a:pPr>
            <a:buNone/>
          </a:pPr>
          <a:endParaRPr lang="en-ZA" sz="700" dirty="0">
            <a:solidFill>
              <a:sysClr val="window" lastClr="FFFFFF"/>
            </a:solidFill>
            <a:latin typeface="Aptos" panose="02110004020202020204"/>
            <a:ea typeface="+mn-ea"/>
            <a:cs typeface="+mn-cs"/>
          </a:endParaRPr>
        </a:p>
      </dgm:t>
    </dgm:pt>
    <dgm:pt modelId="{80D4C109-BD94-422D-8AEB-3B91217FF133}" cxnId="{94202250-6827-4023-866F-AB83FFC986F9}" type="parTrans">
      <dgm:prSet/>
      <dgm:spPr>
        <a:xfrm rot="20573104">
          <a:off x="2712956" y="2822158"/>
          <a:ext cx="891002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91002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3905B80-8104-4105-B1C2-F29564A3DD9C}" cxnId="{94202250-6827-4023-866F-AB83FFC986F9}" type="sibTrans">
      <dgm:prSet/>
      <dgm:spPr/>
      <dgm:t>
        <a:bodyPr/>
        <a:lstStyle/>
        <a:p>
          <a:endParaRPr lang="en-ZA"/>
        </a:p>
      </dgm:t>
    </dgm:pt>
    <dgm:pt modelId="{6BA1A621-1194-42D1-960B-FAFC9D89F775}">
      <dgm:prSet custT="1"/>
      <dgm:spPr>
        <a:xfrm>
          <a:off x="6298076" y="1882091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</a:t>
          </a:r>
        </a:p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MUFTI DAYA</a:t>
          </a:r>
        </a:p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YUSUF</a:t>
          </a:r>
        </a:p>
      </dgm:t>
    </dgm:pt>
    <dgm:pt modelId="{38F76B57-75EB-47E0-91B6-F916148A4B14}" cxnId="{BAA73BB1-0069-478B-9EE1-FC6420B8EA15}" type="parTrans">
      <dgm:prSet/>
      <dgm:spPr>
        <a:xfrm rot="18572296">
          <a:off x="5696636" y="2407640"/>
          <a:ext cx="734990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34990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22BF30D5-93D8-4AC4-9E76-F85F36CAE41A}" cxnId="{BAA73BB1-0069-478B-9EE1-FC6420B8EA15}" type="sibTrans">
      <dgm:prSet/>
      <dgm:spPr/>
      <dgm:t>
        <a:bodyPr/>
        <a:lstStyle/>
        <a:p>
          <a:endParaRPr lang="en-ZA"/>
        </a:p>
      </dgm:t>
    </dgm:pt>
    <dgm:pt modelId="{651AE9F0-B64B-456E-97D2-63DD8E9CFD7C}">
      <dgm:prSet custT="1"/>
      <dgm:spPr>
        <a:xfrm>
          <a:off x="6310655" y="2455204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MAINTENANCE</a:t>
          </a:r>
        </a:p>
      </dgm:t>
    </dgm:pt>
    <dgm:pt modelId="{281B4C47-C212-49FD-884F-FEAA674124C9}" cxnId="{09E76803-0D42-459F-9C1C-B8A603AEFE8C}" type="parTrans">
      <dgm:prSet/>
      <dgm:spPr>
        <a:xfrm rot="44997">
          <a:off x="5830166" y="2694197"/>
          <a:ext cx="48050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8050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536D2D79-A2FB-4EF9-A315-54519435BB31}" cxnId="{09E76803-0D42-459F-9C1C-B8A603AEFE8C}" type="sibTrans">
      <dgm:prSet/>
      <dgm:spPr/>
      <dgm:t>
        <a:bodyPr/>
        <a:lstStyle/>
        <a:p>
          <a:endParaRPr lang="en-ZA"/>
        </a:p>
      </dgm:t>
    </dgm:pt>
    <dgm:pt modelId="{F7AE5D84-C632-4BC3-B17D-59234D9E65AB}">
      <dgm:prSet custT="1"/>
      <dgm:spPr>
        <a:xfrm>
          <a:off x="6354700" y="3034612"/>
          <a:ext cx="99671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0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SECURITY</a:t>
          </a:r>
          <a:endParaRPr lang="en-ZA" sz="8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42C30826-4554-4E90-B19D-82F7E7124042}" cxnId="{2DE9A936-4666-4352-86BE-E29592E5DB44}" type="parTrans">
      <dgm:prSet/>
      <dgm:spPr>
        <a:xfrm rot="2889262">
          <a:off x="5699329" y="2983901"/>
          <a:ext cx="786228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8622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BC6A850-CDCE-44EB-8E3C-104DB0745A20}" cxnId="{2DE9A936-4666-4352-86BE-E29592E5DB44}" type="sibTrans">
      <dgm:prSet/>
      <dgm:spPr/>
      <dgm:t>
        <a:bodyPr/>
        <a:lstStyle/>
        <a:p>
          <a:endParaRPr lang="en-ZA"/>
        </a:p>
      </dgm:t>
    </dgm:pt>
    <dgm:pt modelId="{774EA090-A6FB-4A8D-8F7B-DC8373139483}" type="pres">
      <dgm:prSet presAssocID="{73BC9B37-3F67-4673-A126-F1D7EF71C00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E8919F4-4344-4CCD-A032-D6FA6D19B3F7}" type="pres">
      <dgm:prSet presAssocID="{73BC9B37-3F67-4673-A126-F1D7EF71C002}" presName="hierFlow" presStyleCnt="0"/>
      <dgm:spPr/>
    </dgm:pt>
    <dgm:pt modelId="{38E5EE34-0CC5-4AC3-8410-3EC43418AEB5}" type="pres">
      <dgm:prSet presAssocID="{73BC9B37-3F67-4673-A126-F1D7EF71C00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9371469-84C3-40B7-B561-5793B86506EE}" type="pres">
      <dgm:prSet presAssocID="{BE4651F8-D8C5-49F0-B03B-17AAAF02609C}" presName="Name17" presStyleCnt="0"/>
      <dgm:spPr/>
    </dgm:pt>
    <dgm:pt modelId="{8EC600D9-7B44-4236-97CC-2509E7B0FB2A}" type="pres">
      <dgm:prSet presAssocID="{BE4651F8-D8C5-49F0-B03B-17AAAF02609C}" presName="level1Shape" presStyleLbl="node0" presStyleIdx="0" presStyleCnt="1" custScaleX="274168" custScaleY="342629" custLinFactX="-27402" custLinFactNeighborX="-100000" custLinFactNeighborY="-2755">
        <dgm:presLayoutVars>
          <dgm:chPref val="3"/>
        </dgm:presLayoutVars>
      </dgm:prSet>
      <dgm:spPr/>
    </dgm:pt>
    <dgm:pt modelId="{9786E825-3BC5-429A-BDA2-C244FA4F3106}" type="pres">
      <dgm:prSet presAssocID="{BE4651F8-D8C5-49F0-B03B-17AAAF02609C}" presName="hierChild2" presStyleCnt="0"/>
      <dgm:spPr/>
    </dgm:pt>
    <dgm:pt modelId="{D6F638F1-65BB-4316-8ED8-5EB103684784}" type="pres">
      <dgm:prSet presAssocID="{80D4C109-BD94-422D-8AEB-3B91217FF133}" presName="Name25" presStyleLbl="parChTrans1D2" presStyleIdx="0" presStyleCnt="1"/>
      <dgm:spPr/>
    </dgm:pt>
    <dgm:pt modelId="{899F57CE-935C-450F-AAA6-40B71218EB6C}" type="pres">
      <dgm:prSet presAssocID="{80D4C109-BD94-422D-8AEB-3B91217FF133}" presName="connTx" presStyleLbl="parChTrans1D2" presStyleIdx="0" presStyleCnt="1"/>
      <dgm:spPr/>
    </dgm:pt>
    <dgm:pt modelId="{BAFCD866-6EDC-4F26-AB01-8C95D9C6DD00}" type="pres">
      <dgm:prSet presAssocID="{82CAEDF2-5271-4075-A125-80249B26AB2E}" presName="Name30" presStyleCnt="0"/>
      <dgm:spPr/>
    </dgm:pt>
    <dgm:pt modelId="{2ABD5DA4-9A5D-49D0-9459-9FCCA70A295A}" type="pres">
      <dgm:prSet presAssocID="{82CAEDF2-5271-4075-A125-80249B26AB2E}" presName="level2Shape" presStyleLbl="node2" presStyleIdx="0" presStyleCnt="1" custScaleX="225335" custScaleY="153726"/>
      <dgm:spPr/>
    </dgm:pt>
    <dgm:pt modelId="{2D9BC217-26C4-4279-B6EC-F0B57A656142}" type="pres">
      <dgm:prSet presAssocID="{82CAEDF2-5271-4075-A125-80249B26AB2E}" presName="hierChild3" presStyleCnt="0"/>
      <dgm:spPr/>
    </dgm:pt>
    <dgm:pt modelId="{089955CF-E2AD-43BA-8452-1D0ADAD7407A}" type="pres">
      <dgm:prSet presAssocID="{38F76B57-75EB-47E0-91B6-F916148A4B14}" presName="Name25" presStyleLbl="parChTrans1D3" presStyleIdx="0" presStyleCnt="3"/>
      <dgm:spPr/>
    </dgm:pt>
    <dgm:pt modelId="{EEA18529-41FC-4D4D-A5D0-9FE591DA855A}" type="pres">
      <dgm:prSet presAssocID="{38F76B57-75EB-47E0-91B6-F916148A4B14}" presName="connTx" presStyleLbl="parChTrans1D3" presStyleIdx="0" presStyleCnt="3"/>
      <dgm:spPr/>
    </dgm:pt>
    <dgm:pt modelId="{E94B7C2A-51F6-47B4-90F5-E1A38F633A35}" type="pres">
      <dgm:prSet presAssocID="{6BA1A621-1194-42D1-960B-FAFC9D89F775}" presName="Name30" presStyleCnt="0"/>
      <dgm:spPr/>
    </dgm:pt>
    <dgm:pt modelId="{85EC97A0-86D9-4CC4-98A4-EAD268570E62}" type="pres">
      <dgm:prSet presAssocID="{6BA1A621-1194-42D1-960B-FAFC9D89F775}" presName="level2Shape" presStyleLbl="node3" presStyleIdx="0" presStyleCnt="3" custLinFactNeighborX="6943" custLinFactNeighborY="1262"/>
      <dgm:spPr/>
    </dgm:pt>
    <dgm:pt modelId="{947C78E5-08DA-4EB0-8179-F5D1C1AC7F4F}" type="pres">
      <dgm:prSet presAssocID="{6BA1A621-1194-42D1-960B-FAFC9D89F775}" presName="hierChild3" presStyleCnt="0"/>
      <dgm:spPr/>
    </dgm:pt>
    <dgm:pt modelId="{606C8124-07ED-4B99-A54A-E814514AA4CC}" type="pres">
      <dgm:prSet presAssocID="{281B4C47-C212-49FD-884F-FEAA674124C9}" presName="Name25" presStyleLbl="parChTrans1D3" presStyleIdx="1" presStyleCnt="3"/>
      <dgm:spPr/>
    </dgm:pt>
    <dgm:pt modelId="{E2B173B0-35E9-4694-9C89-8DF232715948}" type="pres">
      <dgm:prSet presAssocID="{281B4C47-C212-49FD-884F-FEAA674124C9}" presName="connTx" presStyleLbl="parChTrans1D3" presStyleIdx="1" presStyleCnt="3"/>
      <dgm:spPr/>
    </dgm:pt>
    <dgm:pt modelId="{20F2F051-AEF3-4E78-9D1C-D30C8CD54AC2}" type="pres">
      <dgm:prSet presAssocID="{651AE9F0-B64B-456E-97D2-63DD8E9CFD7C}" presName="Name30" presStyleCnt="0"/>
      <dgm:spPr/>
    </dgm:pt>
    <dgm:pt modelId="{AFE33042-28D7-4B66-95DC-C3919B6D1DB8}" type="pres">
      <dgm:prSet presAssocID="{651AE9F0-B64B-456E-97D2-63DD8E9CFD7C}" presName="level2Shape" presStyleLbl="node3" presStyleIdx="1" presStyleCnt="3" custLinFactNeighborX="8205" custLinFactNeighborY="1262"/>
      <dgm:spPr/>
    </dgm:pt>
    <dgm:pt modelId="{D06BD332-3438-45DD-821C-F7F38EF52B21}" type="pres">
      <dgm:prSet presAssocID="{651AE9F0-B64B-456E-97D2-63DD8E9CFD7C}" presName="hierChild3" presStyleCnt="0"/>
      <dgm:spPr/>
    </dgm:pt>
    <dgm:pt modelId="{961EE71C-15D4-424C-9C4B-A17014C7BD9C}" type="pres">
      <dgm:prSet presAssocID="{42C30826-4554-4E90-B19D-82F7E7124042}" presName="Name25" presStyleLbl="parChTrans1D3" presStyleIdx="2" presStyleCnt="3"/>
      <dgm:spPr/>
    </dgm:pt>
    <dgm:pt modelId="{647BA377-C128-4349-ACAE-29E384F5A2D2}" type="pres">
      <dgm:prSet presAssocID="{42C30826-4554-4E90-B19D-82F7E7124042}" presName="connTx" presStyleLbl="parChTrans1D3" presStyleIdx="2" presStyleCnt="3"/>
      <dgm:spPr/>
    </dgm:pt>
    <dgm:pt modelId="{88FCBA4D-F93B-4E11-9530-2E41CD4A1C99}" type="pres">
      <dgm:prSet presAssocID="{F7AE5D84-C632-4BC3-B17D-59234D9E65AB}" presName="Name30" presStyleCnt="0"/>
      <dgm:spPr/>
    </dgm:pt>
    <dgm:pt modelId="{4C285026-2A89-4738-A401-CE3033869D9E}" type="pres">
      <dgm:prSet presAssocID="{F7AE5D84-C632-4BC3-B17D-59234D9E65AB}" presName="level2Shape" presStyleLbl="node3" presStyleIdx="2" presStyleCnt="3" custLinFactNeighborX="12624" custLinFactNeighborY="2525"/>
      <dgm:spPr/>
    </dgm:pt>
    <dgm:pt modelId="{101C8DBF-E20C-4C2A-904B-4D7D1C9C9082}" type="pres">
      <dgm:prSet presAssocID="{F7AE5D84-C632-4BC3-B17D-59234D9E65AB}" presName="hierChild3" presStyleCnt="0"/>
      <dgm:spPr/>
    </dgm:pt>
    <dgm:pt modelId="{77C7850E-2603-4285-A6DE-12E679BEC034}" type="pres">
      <dgm:prSet presAssocID="{73BC9B37-3F67-4673-A126-F1D7EF71C002}" presName="bgShapesFlow" presStyleCnt="0"/>
      <dgm:spPr/>
    </dgm:pt>
  </dgm:ptLst>
  <dgm:cxnLst>
    <dgm:cxn modelId="{09E76803-0D42-459F-9C1C-B8A603AEFE8C}" srcId="{82CAEDF2-5271-4075-A125-80249B26AB2E}" destId="{651AE9F0-B64B-456E-97D2-63DD8E9CFD7C}" srcOrd="1" destOrd="0" parTransId="{281B4C47-C212-49FD-884F-FEAA674124C9}" sibTransId="{536D2D79-A2FB-4EF9-A315-54519435BB31}"/>
    <dgm:cxn modelId="{2ED58A2E-726F-4FF1-BC7C-134A50311D8A}" type="presOf" srcId="{80D4C109-BD94-422D-8AEB-3B91217FF133}" destId="{D6F638F1-65BB-4316-8ED8-5EB103684784}" srcOrd="0" destOrd="0" presId="urn:microsoft.com/office/officeart/2005/8/layout/hierarchy5"/>
    <dgm:cxn modelId="{D9863430-0FE7-473A-8814-53D507CF18A1}" type="presOf" srcId="{42C30826-4554-4E90-B19D-82F7E7124042}" destId="{647BA377-C128-4349-ACAE-29E384F5A2D2}" srcOrd="1" destOrd="0" presId="urn:microsoft.com/office/officeart/2005/8/layout/hierarchy5"/>
    <dgm:cxn modelId="{2DE9A936-4666-4352-86BE-E29592E5DB44}" srcId="{82CAEDF2-5271-4075-A125-80249B26AB2E}" destId="{F7AE5D84-C632-4BC3-B17D-59234D9E65AB}" srcOrd="2" destOrd="0" parTransId="{42C30826-4554-4E90-B19D-82F7E7124042}" sibTransId="{DBC6A850-CDCE-44EB-8E3C-104DB0745A20}"/>
    <dgm:cxn modelId="{2C82B744-E665-4A91-84C2-E2C22FC7EA43}" type="presOf" srcId="{281B4C47-C212-49FD-884F-FEAA674124C9}" destId="{E2B173B0-35E9-4694-9C89-8DF232715948}" srcOrd="1" destOrd="0" presId="urn:microsoft.com/office/officeart/2005/8/layout/hierarchy5"/>
    <dgm:cxn modelId="{C346E86C-B276-46D4-AC5F-9913845F7C08}" type="presOf" srcId="{651AE9F0-B64B-456E-97D2-63DD8E9CFD7C}" destId="{AFE33042-28D7-4B66-95DC-C3919B6D1DB8}" srcOrd="0" destOrd="0" presId="urn:microsoft.com/office/officeart/2005/8/layout/hierarchy5"/>
    <dgm:cxn modelId="{94202250-6827-4023-866F-AB83FFC986F9}" srcId="{BE4651F8-D8C5-49F0-B03B-17AAAF02609C}" destId="{82CAEDF2-5271-4075-A125-80249B26AB2E}" srcOrd="0" destOrd="0" parTransId="{80D4C109-BD94-422D-8AEB-3B91217FF133}" sibTransId="{63905B80-8104-4105-B1C2-F29564A3DD9C}"/>
    <dgm:cxn modelId="{729F1F53-CC07-4228-8640-CD9CE944BB2B}" srcId="{73BC9B37-3F67-4673-A126-F1D7EF71C002}" destId="{BE4651F8-D8C5-49F0-B03B-17AAAF02609C}" srcOrd="0" destOrd="0" parTransId="{C789A8DE-5409-4296-B7C9-021C15E6F91B}" sibTransId="{9B8C8875-7E56-4A55-808D-F0B7FFB8F3A5}"/>
    <dgm:cxn modelId="{33149889-CE59-4128-B089-79F0CC5D3333}" type="presOf" srcId="{38F76B57-75EB-47E0-91B6-F916148A4B14}" destId="{EEA18529-41FC-4D4D-A5D0-9FE591DA855A}" srcOrd="1" destOrd="0" presId="urn:microsoft.com/office/officeart/2005/8/layout/hierarchy5"/>
    <dgm:cxn modelId="{2F2D12A0-6A77-4652-8673-9CD9D486BAB0}" type="presOf" srcId="{38F76B57-75EB-47E0-91B6-F916148A4B14}" destId="{089955CF-E2AD-43BA-8452-1D0ADAD7407A}" srcOrd="0" destOrd="0" presId="urn:microsoft.com/office/officeart/2005/8/layout/hierarchy5"/>
    <dgm:cxn modelId="{065D45A5-6288-4CC4-BEB5-79ED7027CB39}" type="presOf" srcId="{6BA1A621-1194-42D1-960B-FAFC9D89F775}" destId="{85EC97A0-86D9-4CC4-98A4-EAD268570E62}" srcOrd="0" destOrd="0" presId="urn:microsoft.com/office/officeart/2005/8/layout/hierarchy5"/>
    <dgm:cxn modelId="{46DF45A8-06B0-4652-B65D-86F4947AE5EB}" type="presOf" srcId="{42C30826-4554-4E90-B19D-82F7E7124042}" destId="{961EE71C-15D4-424C-9C4B-A17014C7BD9C}" srcOrd="0" destOrd="0" presId="urn:microsoft.com/office/officeart/2005/8/layout/hierarchy5"/>
    <dgm:cxn modelId="{AE43AAAF-5015-4271-ACB6-4E943FCBFD4C}" type="presOf" srcId="{BE4651F8-D8C5-49F0-B03B-17AAAF02609C}" destId="{8EC600D9-7B44-4236-97CC-2509E7B0FB2A}" srcOrd="0" destOrd="0" presId="urn:microsoft.com/office/officeart/2005/8/layout/hierarchy5"/>
    <dgm:cxn modelId="{BAA73BB1-0069-478B-9EE1-FC6420B8EA15}" srcId="{82CAEDF2-5271-4075-A125-80249B26AB2E}" destId="{6BA1A621-1194-42D1-960B-FAFC9D89F775}" srcOrd="0" destOrd="0" parTransId="{38F76B57-75EB-47E0-91B6-F916148A4B14}" sibTransId="{22BF30D5-93D8-4AC4-9E76-F85F36CAE41A}"/>
    <dgm:cxn modelId="{CFCE2DBB-CB3C-47D5-81AA-C1E531CD783F}" type="presOf" srcId="{80D4C109-BD94-422D-8AEB-3B91217FF133}" destId="{899F57CE-935C-450F-AAA6-40B71218EB6C}" srcOrd="1" destOrd="0" presId="urn:microsoft.com/office/officeart/2005/8/layout/hierarchy5"/>
    <dgm:cxn modelId="{C3CF13BC-D9B4-41CB-8B6A-39CF4389159E}" type="presOf" srcId="{281B4C47-C212-49FD-884F-FEAA674124C9}" destId="{606C8124-07ED-4B99-A54A-E814514AA4CC}" srcOrd="0" destOrd="0" presId="urn:microsoft.com/office/officeart/2005/8/layout/hierarchy5"/>
    <dgm:cxn modelId="{E45E3ED1-151C-4578-8E90-847AA0D7576B}" type="presOf" srcId="{73BC9B37-3F67-4673-A126-F1D7EF71C002}" destId="{774EA090-A6FB-4A8D-8F7B-DC8373139483}" srcOrd="0" destOrd="0" presId="urn:microsoft.com/office/officeart/2005/8/layout/hierarchy5"/>
    <dgm:cxn modelId="{4B5006F4-234F-46CA-8E17-E5C7F6FAD70C}" type="presOf" srcId="{F7AE5D84-C632-4BC3-B17D-59234D9E65AB}" destId="{4C285026-2A89-4738-A401-CE3033869D9E}" srcOrd="0" destOrd="0" presId="urn:microsoft.com/office/officeart/2005/8/layout/hierarchy5"/>
    <dgm:cxn modelId="{46845EF8-70AE-46D4-BDFD-EC9E57001BC0}" type="presOf" srcId="{82CAEDF2-5271-4075-A125-80249B26AB2E}" destId="{2ABD5DA4-9A5D-49D0-9459-9FCCA70A295A}" srcOrd="0" destOrd="0" presId="urn:microsoft.com/office/officeart/2005/8/layout/hierarchy5"/>
    <dgm:cxn modelId="{914CADD6-1B02-4B45-9175-F47A656E62C1}" type="presParOf" srcId="{774EA090-A6FB-4A8D-8F7B-DC8373139483}" destId="{DE8919F4-4344-4CCD-A032-D6FA6D19B3F7}" srcOrd="0" destOrd="0" presId="urn:microsoft.com/office/officeart/2005/8/layout/hierarchy5"/>
    <dgm:cxn modelId="{3E3A75B2-8199-4A40-B42D-773B6CD7BCC4}" type="presParOf" srcId="{DE8919F4-4344-4CCD-A032-D6FA6D19B3F7}" destId="{38E5EE34-0CC5-4AC3-8410-3EC43418AEB5}" srcOrd="0" destOrd="0" presId="urn:microsoft.com/office/officeart/2005/8/layout/hierarchy5"/>
    <dgm:cxn modelId="{CB1A4E8F-7283-4612-B7E2-450265B408AE}" type="presParOf" srcId="{38E5EE34-0CC5-4AC3-8410-3EC43418AEB5}" destId="{99371469-84C3-40B7-B561-5793B86506EE}" srcOrd="0" destOrd="0" presId="urn:microsoft.com/office/officeart/2005/8/layout/hierarchy5"/>
    <dgm:cxn modelId="{EF1B17F2-BD85-4EA8-8CEF-322FBCD2D7AC}" type="presParOf" srcId="{99371469-84C3-40B7-B561-5793B86506EE}" destId="{8EC600D9-7B44-4236-97CC-2509E7B0FB2A}" srcOrd="0" destOrd="0" presId="urn:microsoft.com/office/officeart/2005/8/layout/hierarchy5"/>
    <dgm:cxn modelId="{C8C16DE2-A06A-4CCE-9EBB-C5252C0E2643}" type="presParOf" srcId="{99371469-84C3-40B7-B561-5793B86506EE}" destId="{9786E825-3BC5-429A-BDA2-C244FA4F3106}" srcOrd="1" destOrd="0" presId="urn:microsoft.com/office/officeart/2005/8/layout/hierarchy5"/>
    <dgm:cxn modelId="{428BEB56-2A02-4B86-AF8F-EE39193F655E}" type="presParOf" srcId="{9786E825-3BC5-429A-BDA2-C244FA4F3106}" destId="{D6F638F1-65BB-4316-8ED8-5EB103684784}" srcOrd="0" destOrd="0" presId="urn:microsoft.com/office/officeart/2005/8/layout/hierarchy5"/>
    <dgm:cxn modelId="{7C3807B3-8178-4CA7-9C08-DF23360D8520}" type="presParOf" srcId="{D6F638F1-65BB-4316-8ED8-5EB103684784}" destId="{899F57CE-935C-450F-AAA6-40B71218EB6C}" srcOrd="0" destOrd="0" presId="urn:microsoft.com/office/officeart/2005/8/layout/hierarchy5"/>
    <dgm:cxn modelId="{BD5104D9-A569-4164-96B9-57431F555443}" type="presParOf" srcId="{9786E825-3BC5-429A-BDA2-C244FA4F3106}" destId="{BAFCD866-6EDC-4F26-AB01-8C95D9C6DD00}" srcOrd="1" destOrd="0" presId="urn:microsoft.com/office/officeart/2005/8/layout/hierarchy5"/>
    <dgm:cxn modelId="{0E7A0387-EFE1-4F7F-AA52-64E3B3C21B13}" type="presParOf" srcId="{BAFCD866-6EDC-4F26-AB01-8C95D9C6DD00}" destId="{2ABD5DA4-9A5D-49D0-9459-9FCCA70A295A}" srcOrd="0" destOrd="0" presId="urn:microsoft.com/office/officeart/2005/8/layout/hierarchy5"/>
    <dgm:cxn modelId="{5775A055-A1FC-40B4-8803-27873A5A68B0}" type="presParOf" srcId="{BAFCD866-6EDC-4F26-AB01-8C95D9C6DD00}" destId="{2D9BC217-26C4-4279-B6EC-F0B57A656142}" srcOrd="1" destOrd="0" presId="urn:microsoft.com/office/officeart/2005/8/layout/hierarchy5"/>
    <dgm:cxn modelId="{CC46B896-8164-4E8F-BBE0-365EDEC3653A}" type="presParOf" srcId="{2D9BC217-26C4-4279-B6EC-F0B57A656142}" destId="{089955CF-E2AD-43BA-8452-1D0ADAD7407A}" srcOrd="0" destOrd="0" presId="urn:microsoft.com/office/officeart/2005/8/layout/hierarchy5"/>
    <dgm:cxn modelId="{8F4BE255-3B04-4E95-AD2F-50A9EE245F61}" type="presParOf" srcId="{089955CF-E2AD-43BA-8452-1D0ADAD7407A}" destId="{EEA18529-41FC-4D4D-A5D0-9FE591DA855A}" srcOrd="0" destOrd="0" presId="urn:microsoft.com/office/officeart/2005/8/layout/hierarchy5"/>
    <dgm:cxn modelId="{80B85A8F-4BFE-4B4C-896F-4D1FC7C55C99}" type="presParOf" srcId="{2D9BC217-26C4-4279-B6EC-F0B57A656142}" destId="{E94B7C2A-51F6-47B4-90F5-E1A38F633A35}" srcOrd="1" destOrd="0" presId="urn:microsoft.com/office/officeart/2005/8/layout/hierarchy5"/>
    <dgm:cxn modelId="{5431665A-FAE7-4319-8950-4A9BE8E50A7E}" type="presParOf" srcId="{E94B7C2A-51F6-47B4-90F5-E1A38F633A35}" destId="{85EC97A0-86D9-4CC4-98A4-EAD268570E62}" srcOrd="0" destOrd="0" presId="urn:microsoft.com/office/officeart/2005/8/layout/hierarchy5"/>
    <dgm:cxn modelId="{6E49E071-5241-4693-9842-D3E0B0E52C03}" type="presParOf" srcId="{E94B7C2A-51F6-47B4-90F5-E1A38F633A35}" destId="{947C78E5-08DA-4EB0-8179-F5D1C1AC7F4F}" srcOrd="1" destOrd="0" presId="urn:microsoft.com/office/officeart/2005/8/layout/hierarchy5"/>
    <dgm:cxn modelId="{14E40C73-3F86-4A8D-A154-AB5008312712}" type="presParOf" srcId="{2D9BC217-26C4-4279-B6EC-F0B57A656142}" destId="{606C8124-07ED-4B99-A54A-E814514AA4CC}" srcOrd="2" destOrd="0" presId="urn:microsoft.com/office/officeart/2005/8/layout/hierarchy5"/>
    <dgm:cxn modelId="{5F468740-982A-42C2-B72D-A5D12105FAAE}" type="presParOf" srcId="{606C8124-07ED-4B99-A54A-E814514AA4CC}" destId="{E2B173B0-35E9-4694-9C89-8DF232715948}" srcOrd="0" destOrd="0" presId="urn:microsoft.com/office/officeart/2005/8/layout/hierarchy5"/>
    <dgm:cxn modelId="{0781FE95-9BD6-4EC2-8DEB-F3F6568A38A8}" type="presParOf" srcId="{2D9BC217-26C4-4279-B6EC-F0B57A656142}" destId="{20F2F051-AEF3-4E78-9D1C-D30C8CD54AC2}" srcOrd="3" destOrd="0" presId="urn:microsoft.com/office/officeart/2005/8/layout/hierarchy5"/>
    <dgm:cxn modelId="{8D482329-21AD-48C3-8CE7-97725F0F174F}" type="presParOf" srcId="{20F2F051-AEF3-4E78-9D1C-D30C8CD54AC2}" destId="{AFE33042-28D7-4B66-95DC-C3919B6D1DB8}" srcOrd="0" destOrd="0" presId="urn:microsoft.com/office/officeart/2005/8/layout/hierarchy5"/>
    <dgm:cxn modelId="{2AAC7D9C-96D1-4BF3-955E-8AF3EC8045C2}" type="presParOf" srcId="{20F2F051-AEF3-4E78-9D1C-D30C8CD54AC2}" destId="{D06BD332-3438-45DD-821C-F7F38EF52B21}" srcOrd="1" destOrd="0" presId="urn:microsoft.com/office/officeart/2005/8/layout/hierarchy5"/>
    <dgm:cxn modelId="{E4372337-F466-4764-A7A8-E342083E4081}" type="presParOf" srcId="{2D9BC217-26C4-4279-B6EC-F0B57A656142}" destId="{961EE71C-15D4-424C-9C4B-A17014C7BD9C}" srcOrd="4" destOrd="0" presId="urn:microsoft.com/office/officeart/2005/8/layout/hierarchy5"/>
    <dgm:cxn modelId="{D9A47A4D-68C2-41D1-BF7D-3305905C3C80}" type="presParOf" srcId="{961EE71C-15D4-424C-9C4B-A17014C7BD9C}" destId="{647BA377-C128-4349-ACAE-29E384F5A2D2}" srcOrd="0" destOrd="0" presId="urn:microsoft.com/office/officeart/2005/8/layout/hierarchy5"/>
    <dgm:cxn modelId="{B4591CA4-CC2E-4FDE-BE0D-1A5BC912B07C}" type="presParOf" srcId="{2D9BC217-26C4-4279-B6EC-F0B57A656142}" destId="{88FCBA4D-F93B-4E11-9530-2E41CD4A1C99}" srcOrd="5" destOrd="0" presId="urn:microsoft.com/office/officeart/2005/8/layout/hierarchy5"/>
    <dgm:cxn modelId="{14724D03-A61D-41A7-8234-B18D80F581C6}" type="presParOf" srcId="{88FCBA4D-F93B-4E11-9530-2E41CD4A1C99}" destId="{4C285026-2A89-4738-A401-CE3033869D9E}" srcOrd="0" destOrd="0" presId="urn:microsoft.com/office/officeart/2005/8/layout/hierarchy5"/>
    <dgm:cxn modelId="{D3DDAA8B-F778-4810-9C1C-FA78600269B8}" type="presParOf" srcId="{88FCBA4D-F93B-4E11-9530-2E41CD4A1C99}" destId="{101C8DBF-E20C-4C2A-904B-4D7D1C9C9082}" srcOrd="1" destOrd="0" presId="urn:microsoft.com/office/officeart/2005/8/layout/hierarchy5"/>
    <dgm:cxn modelId="{B25EA769-E16F-411F-A8D0-72B288B7C3A0}" type="presParOf" srcId="{774EA090-A6FB-4A8D-8F7B-DC8373139483}" destId="{77C7850E-2603-4285-A6DE-12E679BEC03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BC9B37-3F67-4673-A126-F1D7EF71C002}" type="doc">
      <dgm:prSet loTypeId="urn:microsoft.com/office/officeart/2005/8/layout/hierarchy5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BE4651F8-D8C5-49F0-B03B-17AAAF02609C}">
      <dgm:prSet phldrT="[Text]" custT="1"/>
      <dgm:spPr>
        <a:xfrm>
          <a:off x="0" y="2106545"/>
          <a:ext cx="2732684" cy="170752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2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gm:t>
    </dgm:pt>
    <dgm:pt modelId="{C789A8DE-5409-4296-B7C9-021C15E6F91B}" cxnId="{729F1F53-CC07-4228-8640-CD9CE944BB2B}" type="parTrans">
      <dgm:prSet/>
      <dgm:spPr/>
      <dgm:t>
        <a:bodyPr/>
        <a:lstStyle/>
        <a:p>
          <a:endParaRPr lang="en-ZA"/>
        </a:p>
      </dgm:t>
    </dgm:pt>
    <dgm:pt modelId="{9B8C8875-7E56-4A55-808D-F0B7FFB8F3A5}" cxnId="{729F1F53-CC07-4228-8640-CD9CE944BB2B}" type="sibTrans">
      <dgm:prSet/>
      <dgm:spPr/>
      <dgm:t>
        <a:bodyPr/>
        <a:lstStyle/>
        <a:p>
          <a:endParaRPr lang="en-ZA"/>
        </a:p>
      </dgm:t>
    </dgm:pt>
    <dgm:pt modelId="{72806CDB-D4D4-41B4-9BFA-2017B00A49D0}">
      <dgm:prSet phldrT="[Text]" custT="1"/>
      <dgm:spPr>
        <a:xfrm>
          <a:off x="3584230" y="4541992"/>
          <a:ext cx="2084009" cy="87945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APA ASMAA</a:t>
          </a:r>
        </a:p>
        <a:p>
          <a:pPr>
            <a:buNone/>
          </a:pPr>
          <a:r>
            <a:rPr lang="en-ZA" sz="14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(HEAD OF GIRLS CAMPUS )</a:t>
          </a:r>
        </a:p>
      </dgm:t>
    </dgm:pt>
    <dgm:pt modelId="{EDA8A384-1CAF-4428-BF6F-025243833725}" cxnId="{89869844-AA1E-4A2E-83DA-DC28BFAD1766}" type="parTrans">
      <dgm:prSet/>
      <dgm:spPr>
        <a:xfrm rot="4029366">
          <a:off x="2061731" y="3963970"/>
          <a:ext cx="2193451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193451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5C11153F-06D5-4000-8BED-79ABA899B311}" cxnId="{89869844-AA1E-4A2E-83DA-DC28BFAD1766}" type="sibTrans">
      <dgm:prSet/>
      <dgm:spPr/>
      <dgm:t>
        <a:bodyPr/>
        <a:lstStyle/>
        <a:p>
          <a:endParaRPr lang="en-ZA"/>
        </a:p>
      </dgm:t>
    </dgm:pt>
    <dgm:pt modelId="{5765A464-B451-4570-ACAF-F84E67744860}">
      <dgm:prSet custT="1"/>
      <dgm:spPr>
        <a:xfrm>
          <a:off x="6400359" y="3639182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RR-3</a:t>
          </a:r>
        </a:p>
      </dgm:t>
    </dgm:pt>
    <dgm:pt modelId="{2467A975-F0D6-4002-BE60-61AA08C3D155}" cxnId="{7BD72265-96B7-4300-AA45-2DFFD8B509C2}" type="parTrans">
      <dgm:prSet/>
      <dgm:spPr>
        <a:xfrm rot="18228395">
          <a:off x="5376381" y="4427997"/>
          <a:ext cx="131583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3158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5FB5EEE-886F-43E9-8326-A4F40CF3E9CD}" cxnId="{7BD72265-96B7-4300-AA45-2DFFD8B509C2}" type="sibTrans">
      <dgm:prSet/>
      <dgm:spPr/>
      <dgm:t>
        <a:bodyPr/>
        <a:lstStyle/>
        <a:p>
          <a:endParaRPr lang="en-ZA"/>
        </a:p>
      </dgm:t>
    </dgm:pt>
    <dgm:pt modelId="{50197B8D-FC41-400F-AE8D-72EFEB4B3373}">
      <dgm:prSet custT="1"/>
      <dgm:spPr>
        <a:xfrm>
          <a:off x="6475911" y="5552673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         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K/APA FAATIMA</a:t>
          </a:r>
        </a:p>
      </dgm:t>
    </dgm:pt>
    <dgm:pt modelId="{F813024E-300F-4AE8-8507-1765DFC4FAC1}" cxnId="{BD496BB2-0E53-4687-9580-DF86E267C123}" type="parTrans">
      <dgm:prSet/>
      <dgm:spPr>
        <a:xfrm rot="2726322">
          <a:off x="5496542" y="5384743"/>
          <a:ext cx="115106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15106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11FB808F-B24C-409C-8BB8-235C6BB90A7A}" cxnId="{BD496BB2-0E53-4687-9580-DF86E267C123}" type="sibTrans">
      <dgm:prSet/>
      <dgm:spPr/>
      <dgm:t>
        <a:bodyPr/>
        <a:lstStyle/>
        <a:p>
          <a:endParaRPr lang="en-ZA"/>
        </a:p>
      </dgm:t>
    </dgm:pt>
    <dgm:pt modelId="{A5F2BB61-70B1-4DBB-A230-8A4B736882F5}">
      <dgm:prSet custT="1"/>
      <dgm:spPr>
        <a:xfrm>
          <a:off x="6456973" y="4909764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4-9 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</a:t>
          </a:r>
        </a:p>
      </dgm:t>
    </dgm:pt>
    <dgm:pt modelId="{45F6414F-2DB7-4542-91D0-5E1E3C387A2D}" cxnId="{52CFEFAC-8478-4338-BF8B-DD0A50C2E238}" type="sibTrans">
      <dgm:prSet/>
      <dgm:spPr/>
      <dgm:t>
        <a:bodyPr/>
        <a:lstStyle/>
        <a:p>
          <a:endParaRPr lang="en-ZA"/>
        </a:p>
      </dgm:t>
    </dgm:pt>
    <dgm:pt modelId="{84EDDFC8-4B9B-4D67-8C81-0772B4263578}" cxnId="{52CFEFAC-8478-4338-BF8B-DD0A50C2E238}" type="parTrans">
      <dgm:prSet/>
      <dgm:spPr>
        <a:xfrm rot="759834">
          <a:off x="5658406" y="5063288"/>
          <a:ext cx="80839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0839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A30F2106-C87C-4CF2-A4B2-14EB59CF1A35}">
      <dgm:prSet custT="1"/>
      <dgm:spPr>
        <a:xfrm>
          <a:off x="6412878" y="4268002"/>
          <a:ext cx="996719" cy="49835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AALIMA 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MAKHTAB  APA K</a:t>
          </a:r>
        </a:p>
      </dgm:t>
    </dgm:pt>
    <dgm:pt modelId="{A5CDD843-44BC-4B87-9D37-B244402FD13F}" cxnId="{1AC0A4B2-D95A-4663-AA37-D0E11E636DDD}" type="sibTrans">
      <dgm:prSet/>
      <dgm:spPr/>
      <dgm:t>
        <a:bodyPr/>
        <a:lstStyle/>
        <a:p>
          <a:endParaRPr lang="en-ZA"/>
        </a:p>
      </dgm:t>
    </dgm:pt>
    <dgm:pt modelId="{C3D954D4-2DA7-4B1D-B2E2-32F334DD44B7}" cxnId="{1AC0A4B2-D95A-4663-AA37-D0E11E636DDD}" type="parTrans">
      <dgm:prSet/>
      <dgm:spPr>
        <a:xfrm rot="19682545">
          <a:off x="5601731" y="4742407"/>
          <a:ext cx="877656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7765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C83D60E8-D290-4304-8141-1834EC694343}">
      <dgm:prSet custT="1"/>
      <dgm:spPr>
        <a:xfrm>
          <a:off x="7764310" y="4187128"/>
          <a:ext cx="1508683" cy="10538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</a:t>
          </a:r>
          <a:r>
            <a:rPr lang="en-ZA" sz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K</a:t>
          </a:r>
        </a:p>
        <a:p>
          <a:pPr>
            <a:buNone/>
          </a:pPr>
          <a:r>
            <a:rPr lang="en-ZA" sz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ZAAKIRAH</a:t>
          </a:r>
        </a:p>
        <a:p>
          <a:pPr>
            <a:buNone/>
          </a:pPr>
          <a:r>
            <a:rPr lang="en-ZA" sz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>
            <a:buNone/>
          </a:pPr>
          <a:r>
            <a:rPr lang="en-ZA" sz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MAIMOONAH</a:t>
          </a:r>
        </a:p>
        <a:p>
          <a:pPr>
            <a:buNone/>
          </a:pPr>
          <a:r>
            <a:rPr lang="en-ZA" sz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  <a:endParaRPr lang="en-ZA" sz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AF18A4C4-E2D9-4630-A3C4-A815CC4C3672}" cxnId="{459AEBD6-79A6-4A9C-BC44-3C86DFCB4C82}" type="parTrans">
      <dgm:prSet/>
      <dgm:spPr>
        <a:xfrm rot="1741718">
          <a:off x="7384116" y="4608565"/>
          <a:ext cx="405674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05674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BFE52A2-84B4-4BDC-83D5-3419B20D61D0}" cxnId="{459AEBD6-79A6-4A9C-BC44-3C86DFCB4C82}" type="sibTrans">
      <dgm:prSet/>
      <dgm:spPr/>
      <dgm:t>
        <a:bodyPr/>
        <a:lstStyle/>
        <a:p>
          <a:endParaRPr lang="en-ZA"/>
        </a:p>
      </dgm:t>
    </dgm:pt>
    <dgm:pt modelId="{AC0DAE55-8CBC-4497-A8F1-4457CB8EC150}">
      <dgm:prSet custT="1"/>
      <dgm:spPr>
        <a:xfrm>
          <a:off x="7758020" y="5277942"/>
          <a:ext cx="1503899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 NAZEERA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AMANAH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AYESHA</a:t>
          </a:r>
        </a:p>
      </dgm:t>
    </dgm:pt>
    <dgm:pt modelId="{E135363E-DEEA-47CC-8573-0495511F8B83}" cxnId="{FD9D1517-E996-46BE-A82C-1D1B59520342}" type="parTrans">
      <dgm:prSet/>
      <dgm:spPr>
        <a:xfrm rot="3025415">
          <a:off x="7367020" y="5335991"/>
          <a:ext cx="477672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77672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D0BA2F4B-931E-4D1D-86E1-9CE17902207E}" cxnId="{FD9D1517-E996-46BE-A82C-1D1B59520342}" type="sibTrans">
      <dgm:prSet/>
      <dgm:spPr/>
      <dgm:t>
        <a:bodyPr/>
        <a:lstStyle/>
        <a:p>
          <a:endParaRPr lang="en-ZA"/>
        </a:p>
      </dgm:t>
    </dgm:pt>
    <dgm:pt modelId="{E84930E6-C85F-4F3A-8BDA-71A4C4B1D045}">
      <dgm:prSet custT="1"/>
      <dgm:spPr>
        <a:xfrm>
          <a:off x="7789467" y="5854165"/>
          <a:ext cx="1500012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FAATIMA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</a:p>
      </dgm:t>
    </dgm:pt>
    <dgm:pt modelId="{E20B0E5E-2089-48D4-BA47-DFEDEE17B09F}" cxnId="{1A3B2368-47ED-4B6B-AB81-E9FE216920D4}" type="parTrans">
      <dgm:prSet/>
      <dgm:spPr>
        <a:xfrm rot="2614706">
          <a:off x="7412368" y="5945557"/>
          <a:ext cx="437359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3735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6D5D6768-8B7D-41A4-A25A-8EF855218FA2}" cxnId="{1A3B2368-47ED-4B6B-AB81-E9FE216920D4}" type="sibTrans">
      <dgm:prSet/>
      <dgm:spPr/>
      <dgm:t>
        <a:bodyPr/>
        <a:lstStyle/>
        <a:p>
          <a:endParaRPr lang="en-ZA"/>
        </a:p>
      </dgm:t>
    </dgm:pt>
    <dgm:pt modelId="{985F6A55-764E-4A07-9A9A-98F60FB2C53A}">
      <dgm:prSet custT="1"/>
      <dgm:spPr>
        <a:xfrm>
          <a:off x="7720265" y="3632887"/>
          <a:ext cx="1559008" cy="49835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YASMEEN AND APA ASMAA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MARIAM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AMEERA</a:t>
          </a:r>
        </a:p>
        <a:p>
          <a:pPr>
            <a:buNone/>
          </a:pPr>
          <a:r>
            <a:rPr lang="en-ZA" sz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NASREEN</a:t>
          </a:r>
        </a:p>
      </dgm:t>
    </dgm:pt>
    <dgm:pt modelId="{EBC30962-977C-4F5D-ABEF-40C27CEB3EC6}" cxnId="{70321AC5-4233-420D-A75C-2312B893995D}" type="sibTrans">
      <dgm:prSet/>
      <dgm:spPr/>
      <dgm:t>
        <a:bodyPr/>
        <a:lstStyle/>
        <a:p>
          <a:endParaRPr lang="en-ZA"/>
        </a:p>
      </dgm:t>
    </dgm:pt>
    <dgm:pt modelId="{9129D042-5214-4F5F-A3E3-423A09D25779}" cxnId="{70321AC5-4233-420D-A75C-2312B893995D}" type="parTrans">
      <dgm:prSet/>
      <dgm:spPr>
        <a:xfrm rot="21533056">
          <a:off x="7397048" y="3878172"/>
          <a:ext cx="323247" cy="14084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323247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en-ZA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gm:t>
    </dgm:pt>
    <dgm:pt modelId="{774EA090-A6FB-4A8D-8F7B-DC8373139483}" type="pres">
      <dgm:prSet presAssocID="{73BC9B37-3F67-4673-A126-F1D7EF71C00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E8919F4-4344-4CCD-A032-D6FA6D19B3F7}" type="pres">
      <dgm:prSet presAssocID="{73BC9B37-3F67-4673-A126-F1D7EF71C002}" presName="hierFlow" presStyleCnt="0"/>
      <dgm:spPr/>
    </dgm:pt>
    <dgm:pt modelId="{38E5EE34-0CC5-4AC3-8410-3EC43418AEB5}" type="pres">
      <dgm:prSet presAssocID="{73BC9B37-3F67-4673-A126-F1D7EF71C00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9371469-84C3-40B7-B561-5793B86506EE}" type="pres">
      <dgm:prSet presAssocID="{BE4651F8-D8C5-49F0-B03B-17AAAF02609C}" presName="Name17" presStyleCnt="0"/>
      <dgm:spPr/>
    </dgm:pt>
    <dgm:pt modelId="{8EC600D9-7B44-4236-97CC-2509E7B0FB2A}" type="pres">
      <dgm:prSet presAssocID="{BE4651F8-D8C5-49F0-B03B-17AAAF02609C}" presName="level1Shape" presStyleLbl="node0" presStyleIdx="0" presStyleCnt="1" custScaleX="274168" custScaleY="342629" custLinFactX="-27402" custLinFactNeighborX="-100000" custLinFactNeighborY="-2755">
        <dgm:presLayoutVars>
          <dgm:chPref val="3"/>
        </dgm:presLayoutVars>
      </dgm:prSet>
      <dgm:spPr/>
    </dgm:pt>
    <dgm:pt modelId="{9786E825-3BC5-429A-BDA2-C244FA4F3106}" type="pres">
      <dgm:prSet presAssocID="{BE4651F8-D8C5-49F0-B03B-17AAAF02609C}" presName="hierChild2" presStyleCnt="0"/>
      <dgm:spPr/>
    </dgm:pt>
    <dgm:pt modelId="{3704D922-AF86-4ADF-82AD-61DECC303816}" type="pres">
      <dgm:prSet presAssocID="{EDA8A384-1CAF-4428-BF6F-025243833725}" presName="Name25" presStyleLbl="parChTrans1D2" presStyleIdx="0" presStyleCnt="1"/>
      <dgm:spPr/>
    </dgm:pt>
    <dgm:pt modelId="{5D5C50A9-B755-4DA9-9C6A-0B2E8EFBA024}" type="pres">
      <dgm:prSet presAssocID="{EDA8A384-1CAF-4428-BF6F-025243833725}" presName="connTx" presStyleLbl="parChTrans1D2" presStyleIdx="0" presStyleCnt="1"/>
      <dgm:spPr/>
    </dgm:pt>
    <dgm:pt modelId="{B3FFF387-C132-4A8A-8D29-7ABE4CEAA5F1}" type="pres">
      <dgm:prSet presAssocID="{72806CDB-D4D4-41B4-9BFA-2017B00A49D0}" presName="Name30" presStyleCnt="0"/>
      <dgm:spPr/>
    </dgm:pt>
    <dgm:pt modelId="{4C62A071-F6B0-4591-A602-3EFF48D0B55E}" type="pres">
      <dgm:prSet presAssocID="{72806CDB-D4D4-41B4-9BFA-2017B00A49D0}" presName="level2Shape" presStyleLbl="node2" presStyleIdx="0" presStyleCnt="1" custScaleX="209086" custScaleY="235425"/>
      <dgm:spPr/>
    </dgm:pt>
    <dgm:pt modelId="{08952643-F7CC-4291-BEF6-8570700443B5}" type="pres">
      <dgm:prSet presAssocID="{72806CDB-D4D4-41B4-9BFA-2017B00A49D0}" presName="hierChild3" presStyleCnt="0"/>
      <dgm:spPr/>
    </dgm:pt>
    <dgm:pt modelId="{99D27E5A-E444-494B-AA06-2F3229DD8117}" type="pres">
      <dgm:prSet presAssocID="{2467A975-F0D6-4002-BE60-61AA08C3D155}" presName="Name25" presStyleLbl="parChTrans1D3" presStyleIdx="0" presStyleCnt="4"/>
      <dgm:spPr/>
    </dgm:pt>
    <dgm:pt modelId="{27136A43-4BAF-4E31-BDD1-6DC74B2E7D0D}" type="pres">
      <dgm:prSet presAssocID="{2467A975-F0D6-4002-BE60-61AA08C3D155}" presName="connTx" presStyleLbl="parChTrans1D3" presStyleIdx="0" presStyleCnt="4"/>
      <dgm:spPr/>
    </dgm:pt>
    <dgm:pt modelId="{C3B714B7-E93A-4F16-A130-90320F6AE61E}" type="pres">
      <dgm:prSet presAssocID="{5765A464-B451-4570-ACAF-F84E67744860}" presName="Name30" presStyleCnt="0"/>
      <dgm:spPr/>
    </dgm:pt>
    <dgm:pt modelId="{9C039895-5C5C-4AA7-9AAE-7261BB427C0F}" type="pres">
      <dgm:prSet presAssocID="{5765A464-B451-4570-ACAF-F84E67744860}" presName="level2Shape" presStyleLbl="node3" presStyleIdx="0" presStyleCnt="4" custScaleY="176306" custLinFactNeighborX="33453" custLinFactNeighborY="8837"/>
      <dgm:spPr/>
    </dgm:pt>
    <dgm:pt modelId="{6E57C4AC-E52F-409C-8011-B7268A1404FA}" type="pres">
      <dgm:prSet presAssocID="{5765A464-B451-4570-ACAF-F84E67744860}" presName="hierChild3" presStyleCnt="0"/>
      <dgm:spPr/>
    </dgm:pt>
    <dgm:pt modelId="{F024A282-EB3F-48DA-8C59-5CCD5FE81B97}" type="pres">
      <dgm:prSet presAssocID="{9129D042-5214-4F5F-A3E3-423A09D25779}" presName="Name25" presStyleLbl="parChTrans1D4" presStyleIdx="0" presStyleCnt="4"/>
      <dgm:spPr/>
    </dgm:pt>
    <dgm:pt modelId="{06B945DE-2B0A-4A46-BE9B-771DA25BA275}" type="pres">
      <dgm:prSet presAssocID="{9129D042-5214-4F5F-A3E3-423A09D25779}" presName="connTx" presStyleLbl="parChTrans1D4" presStyleIdx="0" presStyleCnt="4"/>
      <dgm:spPr/>
    </dgm:pt>
    <dgm:pt modelId="{6A7A3000-E1C4-4770-89B2-3C26D113CA4F}" type="pres">
      <dgm:prSet presAssocID="{985F6A55-764E-4A07-9A9A-98F60FB2C53A}" presName="Name30" presStyleCnt="0"/>
      <dgm:spPr/>
    </dgm:pt>
    <dgm:pt modelId="{8B6808AB-2538-4913-9085-F4A03B864EED}" type="pres">
      <dgm:prSet presAssocID="{985F6A55-764E-4A07-9A9A-98F60FB2C53A}" presName="level2Shape" presStyleLbl="node4" presStyleIdx="0" presStyleCnt="4" custScaleX="156414" custScaleY="210513" custLinFactNeighborX="25878" custLinFactNeighborY="7574"/>
      <dgm:spPr/>
    </dgm:pt>
    <dgm:pt modelId="{41D97132-F505-4778-A6C6-C547EEB052A5}" type="pres">
      <dgm:prSet presAssocID="{985F6A55-764E-4A07-9A9A-98F60FB2C53A}" presName="hierChild3" presStyleCnt="0"/>
      <dgm:spPr/>
    </dgm:pt>
    <dgm:pt modelId="{A44D6F58-C8AF-462D-8B65-9ED277AACF3E}" type="pres">
      <dgm:prSet presAssocID="{C3D954D4-2DA7-4B1D-B2E2-32F334DD44B7}" presName="Name25" presStyleLbl="parChTrans1D3" presStyleIdx="1" presStyleCnt="4"/>
      <dgm:spPr/>
    </dgm:pt>
    <dgm:pt modelId="{F71D2A38-1702-4976-8C1B-0655EFD73A11}" type="pres">
      <dgm:prSet presAssocID="{C3D954D4-2DA7-4B1D-B2E2-32F334DD44B7}" presName="connTx" presStyleLbl="parChTrans1D3" presStyleIdx="1" presStyleCnt="4"/>
      <dgm:spPr/>
    </dgm:pt>
    <dgm:pt modelId="{A974E033-6321-4C7F-AACA-EB3585D41AF7}" type="pres">
      <dgm:prSet presAssocID="{A30F2106-C87C-4CF2-A4B2-14EB59CF1A35}" presName="Name30" presStyleCnt="0"/>
      <dgm:spPr/>
    </dgm:pt>
    <dgm:pt modelId="{CE2DD567-F781-4801-8994-837BD990FD32}" type="pres">
      <dgm:prSet presAssocID="{A30F2106-C87C-4CF2-A4B2-14EB59CF1A35}" presName="level2Shape" presStyleLbl="node3" presStyleIdx="1" presStyleCnt="4" custScaleY="133409" custLinFactNeighborX="34709" custLinFactNeighborY="-35713"/>
      <dgm:spPr/>
    </dgm:pt>
    <dgm:pt modelId="{BEA5655C-5940-4E48-B00C-AB8CB95D5605}" type="pres">
      <dgm:prSet presAssocID="{A30F2106-C87C-4CF2-A4B2-14EB59CF1A35}" presName="hierChild3" presStyleCnt="0"/>
      <dgm:spPr/>
    </dgm:pt>
    <dgm:pt modelId="{F7FACCF2-ABA2-4986-A662-3C70C091AB3B}" type="pres">
      <dgm:prSet presAssocID="{AF18A4C4-E2D9-4630-A3C4-A815CC4C3672}" presName="Name25" presStyleLbl="parChTrans1D4" presStyleIdx="1" presStyleCnt="4"/>
      <dgm:spPr/>
    </dgm:pt>
    <dgm:pt modelId="{63D53BD4-6364-4701-8092-FDAADEF9F21A}" type="pres">
      <dgm:prSet presAssocID="{AF18A4C4-E2D9-4630-A3C4-A815CC4C3672}" presName="connTx" presStyleLbl="parChTrans1D4" presStyleIdx="1" presStyleCnt="4"/>
      <dgm:spPr/>
    </dgm:pt>
    <dgm:pt modelId="{DFF85DAF-041D-4758-B6D7-3E7631E8C144}" type="pres">
      <dgm:prSet presAssocID="{C83D60E8-D290-4304-8141-1834EC694343}" presName="Name30" presStyleCnt="0"/>
      <dgm:spPr/>
    </dgm:pt>
    <dgm:pt modelId="{B5D3A5E8-D992-45BC-BBBE-E66D2D9E6C6F}" type="pres">
      <dgm:prSet presAssocID="{C83D60E8-D290-4304-8141-1834EC694343}" presName="level2Shape" presStyleLbl="node4" presStyleIdx="1" presStyleCnt="4" custScaleX="151365" custScaleY="282101" custLinFactNeighborX="30297" custLinFactNeighborY="3787"/>
      <dgm:spPr/>
    </dgm:pt>
    <dgm:pt modelId="{4BA6CD28-B4EC-48ED-BE2D-F04F78265171}" type="pres">
      <dgm:prSet presAssocID="{C83D60E8-D290-4304-8141-1834EC694343}" presName="hierChild3" presStyleCnt="0"/>
      <dgm:spPr/>
    </dgm:pt>
    <dgm:pt modelId="{7A3970FA-F181-40C9-B8D1-A07995CB94CD}" type="pres">
      <dgm:prSet presAssocID="{84EDDFC8-4B9B-4D67-8C81-0772B4263578}" presName="Name25" presStyleLbl="parChTrans1D3" presStyleIdx="2" presStyleCnt="4"/>
      <dgm:spPr/>
    </dgm:pt>
    <dgm:pt modelId="{73E87AB8-B099-4DC4-8755-A5E1C8B0537B}" type="pres">
      <dgm:prSet presAssocID="{84EDDFC8-4B9B-4D67-8C81-0772B4263578}" presName="connTx" presStyleLbl="parChTrans1D3" presStyleIdx="2" presStyleCnt="4"/>
      <dgm:spPr/>
    </dgm:pt>
    <dgm:pt modelId="{BF62E3F9-D25B-49D2-8AC1-459C77624406}" type="pres">
      <dgm:prSet presAssocID="{A5F2BB61-70B1-4DBB-A230-8A4B736882F5}" presName="Name30" presStyleCnt="0"/>
      <dgm:spPr/>
    </dgm:pt>
    <dgm:pt modelId="{0B8D3865-3030-4DE9-94A5-CE0A511D3070}" type="pres">
      <dgm:prSet presAssocID="{A5F2BB61-70B1-4DBB-A230-8A4B736882F5}" presName="level2Shape" presStyleLbl="node3" presStyleIdx="2" presStyleCnt="4" custScaleY="163299" custLinFactNeighborX="39133" custLinFactNeighborY="-77666"/>
      <dgm:spPr/>
    </dgm:pt>
    <dgm:pt modelId="{D78FA5C6-2E5A-47A6-BE4F-03FDD57F7D78}" type="pres">
      <dgm:prSet presAssocID="{A5F2BB61-70B1-4DBB-A230-8A4B736882F5}" presName="hierChild3" presStyleCnt="0"/>
      <dgm:spPr/>
    </dgm:pt>
    <dgm:pt modelId="{B2A78C51-C379-4F01-A011-46990B36FE53}" type="pres">
      <dgm:prSet presAssocID="{E135363E-DEEA-47CC-8573-0495511F8B83}" presName="Name25" presStyleLbl="parChTrans1D4" presStyleIdx="2" presStyleCnt="4"/>
      <dgm:spPr/>
    </dgm:pt>
    <dgm:pt modelId="{C014509C-685C-4A74-B6DA-78ACD41BDC36}" type="pres">
      <dgm:prSet presAssocID="{E135363E-DEEA-47CC-8573-0495511F8B83}" presName="connTx" presStyleLbl="parChTrans1D4" presStyleIdx="2" presStyleCnt="4"/>
      <dgm:spPr/>
    </dgm:pt>
    <dgm:pt modelId="{A0DE68FB-3BF8-4CE3-9FE1-7805C3F0F953}" type="pres">
      <dgm:prSet presAssocID="{AC0DAE55-8CBC-4497-A8F1-4457CB8EC150}" presName="Name30" presStyleCnt="0"/>
      <dgm:spPr/>
    </dgm:pt>
    <dgm:pt modelId="{C010B2B1-F611-4F08-9368-1212DD22D8C3}" type="pres">
      <dgm:prSet presAssocID="{AC0DAE55-8CBC-4497-A8F1-4457CB8EC150}" presName="level2Shape" presStyleLbl="node4" presStyleIdx="2" presStyleCnt="4" custScaleX="150885" custScaleY="166259" custLinFactNeighborX="29665" custLinFactNeighborY="-3787"/>
      <dgm:spPr/>
    </dgm:pt>
    <dgm:pt modelId="{1B402EE6-6BEA-4C8D-A8B1-8687A35A11F3}" type="pres">
      <dgm:prSet presAssocID="{AC0DAE55-8CBC-4497-A8F1-4457CB8EC150}" presName="hierChild3" presStyleCnt="0"/>
      <dgm:spPr/>
    </dgm:pt>
    <dgm:pt modelId="{BA459797-EF8F-45E7-86FA-8F76F628E2D1}" type="pres">
      <dgm:prSet presAssocID="{F813024E-300F-4AE8-8507-1765DFC4FAC1}" presName="Name25" presStyleLbl="parChTrans1D3" presStyleIdx="3" presStyleCnt="4"/>
      <dgm:spPr/>
    </dgm:pt>
    <dgm:pt modelId="{8EF8C671-42B5-4F64-AF5F-28238CC69136}" type="pres">
      <dgm:prSet presAssocID="{F813024E-300F-4AE8-8507-1765DFC4FAC1}" presName="connTx" presStyleLbl="parChTrans1D3" presStyleIdx="3" presStyleCnt="4"/>
      <dgm:spPr/>
    </dgm:pt>
    <dgm:pt modelId="{BF098F3C-965F-48E7-9AF2-CEC48B06DEA6}" type="pres">
      <dgm:prSet presAssocID="{50197B8D-FC41-400F-AE8D-72EFEB4B3373}" presName="Name30" presStyleCnt="0"/>
      <dgm:spPr/>
    </dgm:pt>
    <dgm:pt modelId="{2FF49871-B5A8-43D5-918B-80564B17D71A}" type="pres">
      <dgm:prSet presAssocID="{50197B8D-FC41-400F-AE8D-72EFEB4B3373}" presName="level2Shape" presStyleLbl="node3" presStyleIdx="3" presStyleCnt="4" custScaleY="133409" custLinFactNeighborX="41033" custLinFactNeighborY="-63661"/>
      <dgm:spPr/>
    </dgm:pt>
    <dgm:pt modelId="{CB166D84-ACEE-4743-B0CA-3D53619CCCF8}" type="pres">
      <dgm:prSet presAssocID="{50197B8D-FC41-400F-AE8D-72EFEB4B3373}" presName="hierChild3" presStyleCnt="0"/>
      <dgm:spPr/>
    </dgm:pt>
    <dgm:pt modelId="{01C07F18-6359-4FB0-BE09-9BF8B25BBD98}" type="pres">
      <dgm:prSet presAssocID="{E20B0E5E-2089-48D4-BA47-DFEDEE17B09F}" presName="Name25" presStyleLbl="parChTrans1D4" presStyleIdx="3" presStyleCnt="4"/>
      <dgm:spPr/>
    </dgm:pt>
    <dgm:pt modelId="{106FF092-FC1E-4BB1-8EF4-D516D6FE7BB3}" type="pres">
      <dgm:prSet presAssocID="{E20B0E5E-2089-48D4-BA47-DFEDEE17B09F}" presName="connTx" presStyleLbl="parChTrans1D4" presStyleIdx="3" presStyleCnt="4"/>
      <dgm:spPr/>
    </dgm:pt>
    <dgm:pt modelId="{72099DF5-2C23-4A4E-A7E8-62CE5670FD04}" type="pres">
      <dgm:prSet presAssocID="{E84930E6-C85F-4F3A-8BDA-71A4C4B1D045}" presName="Name30" presStyleCnt="0"/>
      <dgm:spPr/>
    </dgm:pt>
    <dgm:pt modelId="{1E52D635-ED72-46C8-BC81-AA68AA6CF8C2}" type="pres">
      <dgm:prSet presAssocID="{E84930E6-C85F-4F3A-8BDA-71A4C4B1D045}" presName="level2Shape" presStyleLbl="node4" presStyleIdx="3" presStyleCnt="4" custScaleX="150495" custScaleY="154375" custLinFactNeighborX="32821" custLinFactNeighborY="-3164"/>
      <dgm:spPr/>
    </dgm:pt>
    <dgm:pt modelId="{08179622-F0BD-4CF8-A14C-DA3A237882CE}" type="pres">
      <dgm:prSet presAssocID="{E84930E6-C85F-4F3A-8BDA-71A4C4B1D045}" presName="hierChild3" presStyleCnt="0"/>
      <dgm:spPr/>
    </dgm:pt>
    <dgm:pt modelId="{77C7850E-2603-4285-A6DE-12E679BEC034}" type="pres">
      <dgm:prSet presAssocID="{73BC9B37-3F67-4673-A126-F1D7EF71C002}" presName="bgShapesFlow" presStyleCnt="0"/>
      <dgm:spPr/>
    </dgm:pt>
  </dgm:ptLst>
  <dgm:cxnLst>
    <dgm:cxn modelId="{6F45DF02-AA55-4624-9D00-95D171F97A96}" type="presOf" srcId="{E84930E6-C85F-4F3A-8BDA-71A4C4B1D045}" destId="{1E52D635-ED72-46C8-BC81-AA68AA6CF8C2}" srcOrd="0" destOrd="0" presId="urn:microsoft.com/office/officeart/2005/8/layout/hierarchy5"/>
    <dgm:cxn modelId="{3D13EE02-4AA8-4762-B03D-DCC7907F369D}" type="presOf" srcId="{C3D954D4-2DA7-4B1D-B2E2-32F334DD44B7}" destId="{A44D6F58-C8AF-462D-8B65-9ED277AACF3E}" srcOrd="0" destOrd="0" presId="urn:microsoft.com/office/officeart/2005/8/layout/hierarchy5"/>
    <dgm:cxn modelId="{9CB25B05-F1C2-4F23-8CAD-C7B114435829}" type="presOf" srcId="{C83D60E8-D290-4304-8141-1834EC694343}" destId="{B5D3A5E8-D992-45BC-BBBE-E66D2D9E6C6F}" srcOrd="0" destOrd="0" presId="urn:microsoft.com/office/officeart/2005/8/layout/hierarchy5"/>
    <dgm:cxn modelId="{EC8E180D-24DC-4534-904D-EEE3D8CBE87F}" type="presOf" srcId="{AC0DAE55-8CBC-4497-A8F1-4457CB8EC150}" destId="{C010B2B1-F611-4F08-9368-1212DD22D8C3}" srcOrd="0" destOrd="0" presId="urn:microsoft.com/office/officeart/2005/8/layout/hierarchy5"/>
    <dgm:cxn modelId="{FD9D1517-E996-46BE-A82C-1D1B59520342}" srcId="{A5F2BB61-70B1-4DBB-A230-8A4B736882F5}" destId="{AC0DAE55-8CBC-4497-A8F1-4457CB8EC150}" srcOrd="0" destOrd="0" parTransId="{E135363E-DEEA-47CC-8573-0495511F8B83}" sibTransId="{D0BA2F4B-931E-4D1D-86E1-9CE17902207E}"/>
    <dgm:cxn modelId="{E4482B18-4DAC-477A-A4D8-126C7F0332D9}" type="presOf" srcId="{A30F2106-C87C-4CF2-A4B2-14EB59CF1A35}" destId="{CE2DD567-F781-4801-8994-837BD990FD32}" srcOrd="0" destOrd="0" presId="urn:microsoft.com/office/officeart/2005/8/layout/hierarchy5"/>
    <dgm:cxn modelId="{98A15E23-712E-49D4-8935-85FB602BAFDA}" type="presOf" srcId="{50197B8D-FC41-400F-AE8D-72EFEB4B3373}" destId="{2FF49871-B5A8-43D5-918B-80564B17D71A}" srcOrd="0" destOrd="0" presId="urn:microsoft.com/office/officeart/2005/8/layout/hierarchy5"/>
    <dgm:cxn modelId="{B246B927-06F7-49E5-B792-6001767DBC8E}" type="presOf" srcId="{9129D042-5214-4F5F-A3E3-423A09D25779}" destId="{06B945DE-2B0A-4A46-BE9B-771DA25BA275}" srcOrd="1" destOrd="0" presId="urn:microsoft.com/office/officeart/2005/8/layout/hierarchy5"/>
    <dgm:cxn modelId="{70B2C730-BF30-4A86-81D5-CFC288E16D87}" type="presOf" srcId="{E20B0E5E-2089-48D4-BA47-DFEDEE17B09F}" destId="{01C07F18-6359-4FB0-BE09-9BF8B25BBD98}" srcOrd="0" destOrd="0" presId="urn:microsoft.com/office/officeart/2005/8/layout/hierarchy5"/>
    <dgm:cxn modelId="{07642C5B-261D-4692-9859-1DC08CF9981A}" type="presOf" srcId="{E135363E-DEEA-47CC-8573-0495511F8B83}" destId="{C014509C-685C-4A74-B6DA-78ACD41BDC36}" srcOrd="1" destOrd="0" presId="urn:microsoft.com/office/officeart/2005/8/layout/hierarchy5"/>
    <dgm:cxn modelId="{6818725F-F144-4347-8F08-149C7EBAB9B1}" type="presOf" srcId="{84EDDFC8-4B9B-4D67-8C81-0772B4263578}" destId="{7A3970FA-F181-40C9-B8D1-A07995CB94CD}" srcOrd="0" destOrd="0" presId="urn:microsoft.com/office/officeart/2005/8/layout/hierarchy5"/>
    <dgm:cxn modelId="{8248D943-26E6-4B98-9FA9-69B0927D7143}" type="presOf" srcId="{AF18A4C4-E2D9-4630-A3C4-A815CC4C3672}" destId="{F7FACCF2-ABA2-4986-A662-3C70C091AB3B}" srcOrd="0" destOrd="0" presId="urn:microsoft.com/office/officeart/2005/8/layout/hierarchy5"/>
    <dgm:cxn modelId="{89869844-AA1E-4A2E-83DA-DC28BFAD1766}" srcId="{BE4651F8-D8C5-49F0-B03B-17AAAF02609C}" destId="{72806CDB-D4D4-41B4-9BFA-2017B00A49D0}" srcOrd="0" destOrd="0" parTransId="{EDA8A384-1CAF-4428-BF6F-025243833725}" sibTransId="{5C11153F-06D5-4000-8BED-79ABA899B311}"/>
    <dgm:cxn modelId="{7BD72265-96B7-4300-AA45-2DFFD8B509C2}" srcId="{72806CDB-D4D4-41B4-9BFA-2017B00A49D0}" destId="{5765A464-B451-4570-ACAF-F84E67744860}" srcOrd="0" destOrd="0" parTransId="{2467A975-F0D6-4002-BE60-61AA08C3D155}" sibTransId="{D5FB5EEE-886F-43E9-8326-A4F40CF3E9CD}"/>
    <dgm:cxn modelId="{1A3B2368-47ED-4B6B-AB81-E9FE216920D4}" srcId="{50197B8D-FC41-400F-AE8D-72EFEB4B3373}" destId="{E84930E6-C85F-4F3A-8BDA-71A4C4B1D045}" srcOrd="0" destOrd="0" parTransId="{E20B0E5E-2089-48D4-BA47-DFEDEE17B09F}" sibTransId="{6D5D6768-8B7D-41A4-A25A-8EF855218FA2}"/>
    <dgm:cxn modelId="{842EAA4A-0502-48DD-9200-27299B8CEB4A}" type="presOf" srcId="{5765A464-B451-4570-ACAF-F84E67744860}" destId="{9C039895-5C5C-4AA7-9AAE-7261BB427C0F}" srcOrd="0" destOrd="0" presId="urn:microsoft.com/office/officeart/2005/8/layout/hierarchy5"/>
    <dgm:cxn modelId="{85AE6A4F-96F4-4B16-BB44-639DCCB99CC4}" type="presOf" srcId="{84EDDFC8-4B9B-4D67-8C81-0772B4263578}" destId="{73E87AB8-B099-4DC4-8755-A5E1C8B0537B}" srcOrd="1" destOrd="0" presId="urn:microsoft.com/office/officeart/2005/8/layout/hierarchy5"/>
    <dgm:cxn modelId="{D471A24F-D4EB-41D6-914D-3C3A5AEB4797}" type="presOf" srcId="{72806CDB-D4D4-41B4-9BFA-2017B00A49D0}" destId="{4C62A071-F6B0-4591-A602-3EFF48D0B55E}" srcOrd="0" destOrd="0" presId="urn:microsoft.com/office/officeart/2005/8/layout/hierarchy5"/>
    <dgm:cxn modelId="{E3420572-30F9-42F4-A983-3DA6B4D2D953}" type="presOf" srcId="{EDA8A384-1CAF-4428-BF6F-025243833725}" destId="{5D5C50A9-B755-4DA9-9C6A-0B2E8EFBA024}" srcOrd="1" destOrd="0" presId="urn:microsoft.com/office/officeart/2005/8/layout/hierarchy5"/>
    <dgm:cxn modelId="{729F1F53-CC07-4228-8640-CD9CE944BB2B}" srcId="{73BC9B37-3F67-4673-A126-F1D7EF71C002}" destId="{BE4651F8-D8C5-49F0-B03B-17AAAF02609C}" srcOrd="0" destOrd="0" parTransId="{C789A8DE-5409-4296-B7C9-021C15E6F91B}" sibTransId="{9B8C8875-7E56-4A55-808D-F0B7FFB8F3A5}"/>
    <dgm:cxn modelId="{38ED8075-23C3-430E-853A-87719BFF145B}" type="presOf" srcId="{E20B0E5E-2089-48D4-BA47-DFEDEE17B09F}" destId="{106FF092-FC1E-4BB1-8EF4-D516D6FE7BB3}" srcOrd="1" destOrd="0" presId="urn:microsoft.com/office/officeart/2005/8/layout/hierarchy5"/>
    <dgm:cxn modelId="{65D87187-528D-4CCD-A2A4-C66843013664}" type="presOf" srcId="{EDA8A384-1CAF-4428-BF6F-025243833725}" destId="{3704D922-AF86-4ADF-82AD-61DECC303816}" srcOrd="0" destOrd="0" presId="urn:microsoft.com/office/officeart/2005/8/layout/hierarchy5"/>
    <dgm:cxn modelId="{A78EED9C-156A-4D33-ACA3-198340C17C90}" type="presOf" srcId="{2467A975-F0D6-4002-BE60-61AA08C3D155}" destId="{27136A43-4BAF-4E31-BDD1-6DC74B2E7D0D}" srcOrd="1" destOrd="0" presId="urn:microsoft.com/office/officeart/2005/8/layout/hierarchy5"/>
    <dgm:cxn modelId="{71CA23A0-2DD8-4872-8E2C-F1455A69966C}" type="presOf" srcId="{2467A975-F0D6-4002-BE60-61AA08C3D155}" destId="{99D27E5A-E444-494B-AA06-2F3229DD8117}" srcOrd="0" destOrd="0" presId="urn:microsoft.com/office/officeart/2005/8/layout/hierarchy5"/>
    <dgm:cxn modelId="{0C071AAA-E27B-444A-93C1-4BF3F568D672}" type="presOf" srcId="{F813024E-300F-4AE8-8507-1765DFC4FAC1}" destId="{8EF8C671-42B5-4F64-AF5F-28238CC69136}" srcOrd="1" destOrd="0" presId="urn:microsoft.com/office/officeart/2005/8/layout/hierarchy5"/>
    <dgm:cxn modelId="{52CFEFAC-8478-4338-BF8B-DD0A50C2E238}" srcId="{72806CDB-D4D4-41B4-9BFA-2017B00A49D0}" destId="{A5F2BB61-70B1-4DBB-A230-8A4B736882F5}" srcOrd="2" destOrd="0" parTransId="{84EDDFC8-4B9B-4D67-8C81-0772B4263578}" sibTransId="{45F6414F-2DB7-4542-91D0-5E1E3C387A2D}"/>
    <dgm:cxn modelId="{AE43AAAF-5015-4271-ACB6-4E943FCBFD4C}" type="presOf" srcId="{BE4651F8-D8C5-49F0-B03B-17AAAF02609C}" destId="{8EC600D9-7B44-4236-97CC-2509E7B0FB2A}" srcOrd="0" destOrd="0" presId="urn:microsoft.com/office/officeart/2005/8/layout/hierarchy5"/>
    <dgm:cxn modelId="{BD496BB2-0E53-4687-9580-DF86E267C123}" srcId="{72806CDB-D4D4-41B4-9BFA-2017B00A49D0}" destId="{50197B8D-FC41-400F-AE8D-72EFEB4B3373}" srcOrd="3" destOrd="0" parTransId="{F813024E-300F-4AE8-8507-1765DFC4FAC1}" sibTransId="{11FB808F-B24C-409C-8BB8-235C6BB90A7A}"/>
    <dgm:cxn modelId="{1AC0A4B2-D95A-4663-AA37-D0E11E636DDD}" srcId="{72806CDB-D4D4-41B4-9BFA-2017B00A49D0}" destId="{A30F2106-C87C-4CF2-A4B2-14EB59CF1A35}" srcOrd="1" destOrd="0" parTransId="{C3D954D4-2DA7-4B1D-B2E2-32F334DD44B7}" sibTransId="{A5CDD843-44BC-4B87-9D37-B244402FD13F}"/>
    <dgm:cxn modelId="{690433B3-E0BB-4536-B07A-2E706BB91D52}" type="presOf" srcId="{E135363E-DEEA-47CC-8573-0495511F8B83}" destId="{B2A78C51-C379-4F01-A011-46990B36FE53}" srcOrd="0" destOrd="0" presId="urn:microsoft.com/office/officeart/2005/8/layout/hierarchy5"/>
    <dgm:cxn modelId="{A1843AB7-93C5-4ACA-BFE3-B1ACE50F1069}" type="presOf" srcId="{F813024E-300F-4AE8-8507-1765DFC4FAC1}" destId="{BA459797-EF8F-45E7-86FA-8F76F628E2D1}" srcOrd="0" destOrd="0" presId="urn:microsoft.com/office/officeart/2005/8/layout/hierarchy5"/>
    <dgm:cxn modelId="{3A6C5CC0-C02C-4E27-A3FB-671AA5A08E9A}" type="presOf" srcId="{9129D042-5214-4F5F-A3E3-423A09D25779}" destId="{F024A282-EB3F-48DA-8C59-5CCD5FE81B97}" srcOrd="0" destOrd="0" presId="urn:microsoft.com/office/officeart/2005/8/layout/hierarchy5"/>
    <dgm:cxn modelId="{70321AC5-4233-420D-A75C-2312B893995D}" srcId="{5765A464-B451-4570-ACAF-F84E67744860}" destId="{985F6A55-764E-4A07-9A9A-98F60FB2C53A}" srcOrd="0" destOrd="0" parTransId="{9129D042-5214-4F5F-A3E3-423A09D25779}" sibTransId="{EBC30962-977C-4F5D-ABEF-40C27CEB3EC6}"/>
    <dgm:cxn modelId="{481893C6-E6C9-4DF6-BA00-942FFF44F014}" type="presOf" srcId="{AF18A4C4-E2D9-4630-A3C4-A815CC4C3672}" destId="{63D53BD4-6364-4701-8092-FDAADEF9F21A}" srcOrd="1" destOrd="0" presId="urn:microsoft.com/office/officeart/2005/8/layout/hierarchy5"/>
    <dgm:cxn modelId="{38C7ADC7-92AF-4336-A3CF-1226CADBE9A9}" type="presOf" srcId="{A5F2BB61-70B1-4DBB-A230-8A4B736882F5}" destId="{0B8D3865-3030-4DE9-94A5-CE0A511D3070}" srcOrd="0" destOrd="0" presId="urn:microsoft.com/office/officeart/2005/8/layout/hierarchy5"/>
    <dgm:cxn modelId="{E45E3ED1-151C-4578-8E90-847AA0D7576B}" type="presOf" srcId="{73BC9B37-3F67-4673-A126-F1D7EF71C002}" destId="{774EA090-A6FB-4A8D-8F7B-DC8373139483}" srcOrd="0" destOrd="0" presId="urn:microsoft.com/office/officeart/2005/8/layout/hierarchy5"/>
    <dgm:cxn modelId="{459AEBD6-79A6-4A9C-BC44-3C86DFCB4C82}" srcId="{A30F2106-C87C-4CF2-A4B2-14EB59CF1A35}" destId="{C83D60E8-D290-4304-8141-1834EC694343}" srcOrd="0" destOrd="0" parTransId="{AF18A4C4-E2D9-4630-A3C4-A815CC4C3672}" sibTransId="{6BFE52A2-84B4-4BDC-83D5-3419B20D61D0}"/>
    <dgm:cxn modelId="{5E92F8DD-F4CC-40B1-A461-C88226C292C7}" type="presOf" srcId="{C3D954D4-2DA7-4B1D-B2E2-32F334DD44B7}" destId="{F71D2A38-1702-4976-8C1B-0655EFD73A11}" srcOrd="1" destOrd="0" presId="urn:microsoft.com/office/officeart/2005/8/layout/hierarchy5"/>
    <dgm:cxn modelId="{4E53ADFE-7ED1-4867-9A66-F19C28304C78}" type="presOf" srcId="{985F6A55-764E-4A07-9A9A-98F60FB2C53A}" destId="{8B6808AB-2538-4913-9085-F4A03B864EED}" srcOrd="0" destOrd="0" presId="urn:microsoft.com/office/officeart/2005/8/layout/hierarchy5"/>
    <dgm:cxn modelId="{914CADD6-1B02-4B45-9175-F47A656E62C1}" type="presParOf" srcId="{774EA090-A6FB-4A8D-8F7B-DC8373139483}" destId="{DE8919F4-4344-4CCD-A032-D6FA6D19B3F7}" srcOrd="0" destOrd="0" presId="urn:microsoft.com/office/officeart/2005/8/layout/hierarchy5"/>
    <dgm:cxn modelId="{3E3A75B2-8199-4A40-B42D-773B6CD7BCC4}" type="presParOf" srcId="{DE8919F4-4344-4CCD-A032-D6FA6D19B3F7}" destId="{38E5EE34-0CC5-4AC3-8410-3EC43418AEB5}" srcOrd="0" destOrd="0" presId="urn:microsoft.com/office/officeart/2005/8/layout/hierarchy5"/>
    <dgm:cxn modelId="{CB1A4E8F-7283-4612-B7E2-450265B408AE}" type="presParOf" srcId="{38E5EE34-0CC5-4AC3-8410-3EC43418AEB5}" destId="{99371469-84C3-40B7-B561-5793B86506EE}" srcOrd="0" destOrd="0" presId="urn:microsoft.com/office/officeart/2005/8/layout/hierarchy5"/>
    <dgm:cxn modelId="{EF1B17F2-BD85-4EA8-8CEF-322FBCD2D7AC}" type="presParOf" srcId="{99371469-84C3-40B7-B561-5793B86506EE}" destId="{8EC600D9-7B44-4236-97CC-2509E7B0FB2A}" srcOrd="0" destOrd="0" presId="urn:microsoft.com/office/officeart/2005/8/layout/hierarchy5"/>
    <dgm:cxn modelId="{C8C16DE2-A06A-4CCE-9EBB-C5252C0E2643}" type="presParOf" srcId="{99371469-84C3-40B7-B561-5793B86506EE}" destId="{9786E825-3BC5-429A-BDA2-C244FA4F3106}" srcOrd="1" destOrd="0" presId="urn:microsoft.com/office/officeart/2005/8/layout/hierarchy5"/>
    <dgm:cxn modelId="{6948383F-681F-466A-A361-1790F63618BB}" type="presParOf" srcId="{9786E825-3BC5-429A-BDA2-C244FA4F3106}" destId="{3704D922-AF86-4ADF-82AD-61DECC303816}" srcOrd="0" destOrd="0" presId="urn:microsoft.com/office/officeart/2005/8/layout/hierarchy5"/>
    <dgm:cxn modelId="{57F1856E-92B4-4E7E-88A3-64B5A12A8B70}" type="presParOf" srcId="{3704D922-AF86-4ADF-82AD-61DECC303816}" destId="{5D5C50A9-B755-4DA9-9C6A-0B2E8EFBA024}" srcOrd="0" destOrd="0" presId="urn:microsoft.com/office/officeart/2005/8/layout/hierarchy5"/>
    <dgm:cxn modelId="{C4159718-2214-4F9B-8046-734755872E64}" type="presParOf" srcId="{9786E825-3BC5-429A-BDA2-C244FA4F3106}" destId="{B3FFF387-C132-4A8A-8D29-7ABE4CEAA5F1}" srcOrd="1" destOrd="0" presId="urn:microsoft.com/office/officeart/2005/8/layout/hierarchy5"/>
    <dgm:cxn modelId="{B5E69063-248E-4F10-B6B9-2164EDF99491}" type="presParOf" srcId="{B3FFF387-C132-4A8A-8D29-7ABE4CEAA5F1}" destId="{4C62A071-F6B0-4591-A602-3EFF48D0B55E}" srcOrd="0" destOrd="0" presId="urn:microsoft.com/office/officeart/2005/8/layout/hierarchy5"/>
    <dgm:cxn modelId="{08CE1CC9-CA24-47B8-A628-EBE21AC0F065}" type="presParOf" srcId="{B3FFF387-C132-4A8A-8D29-7ABE4CEAA5F1}" destId="{08952643-F7CC-4291-BEF6-8570700443B5}" srcOrd="1" destOrd="0" presId="urn:microsoft.com/office/officeart/2005/8/layout/hierarchy5"/>
    <dgm:cxn modelId="{0FC755C8-965B-4D15-9146-83A66133750C}" type="presParOf" srcId="{08952643-F7CC-4291-BEF6-8570700443B5}" destId="{99D27E5A-E444-494B-AA06-2F3229DD8117}" srcOrd="0" destOrd="0" presId="urn:microsoft.com/office/officeart/2005/8/layout/hierarchy5"/>
    <dgm:cxn modelId="{5232929D-A314-4DE5-9D0D-C99ADD2A5DE0}" type="presParOf" srcId="{99D27E5A-E444-494B-AA06-2F3229DD8117}" destId="{27136A43-4BAF-4E31-BDD1-6DC74B2E7D0D}" srcOrd="0" destOrd="0" presId="urn:microsoft.com/office/officeart/2005/8/layout/hierarchy5"/>
    <dgm:cxn modelId="{83B0B793-48D8-4419-BC51-967DBD0299DD}" type="presParOf" srcId="{08952643-F7CC-4291-BEF6-8570700443B5}" destId="{C3B714B7-E93A-4F16-A130-90320F6AE61E}" srcOrd="1" destOrd="0" presId="urn:microsoft.com/office/officeart/2005/8/layout/hierarchy5"/>
    <dgm:cxn modelId="{96B98125-9364-482A-8839-3734480FFAA9}" type="presParOf" srcId="{C3B714B7-E93A-4F16-A130-90320F6AE61E}" destId="{9C039895-5C5C-4AA7-9AAE-7261BB427C0F}" srcOrd="0" destOrd="0" presId="urn:microsoft.com/office/officeart/2005/8/layout/hierarchy5"/>
    <dgm:cxn modelId="{AE3E743E-A35C-477E-9ECA-4C14BD0CF544}" type="presParOf" srcId="{C3B714B7-E93A-4F16-A130-90320F6AE61E}" destId="{6E57C4AC-E52F-409C-8011-B7268A1404FA}" srcOrd="1" destOrd="0" presId="urn:microsoft.com/office/officeart/2005/8/layout/hierarchy5"/>
    <dgm:cxn modelId="{836B1EB8-40F1-4071-AF8F-A107276A5028}" type="presParOf" srcId="{6E57C4AC-E52F-409C-8011-B7268A1404FA}" destId="{F024A282-EB3F-48DA-8C59-5CCD5FE81B97}" srcOrd="0" destOrd="0" presId="urn:microsoft.com/office/officeart/2005/8/layout/hierarchy5"/>
    <dgm:cxn modelId="{D3980860-1700-481D-BB3A-3A80A7DBF900}" type="presParOf" srcId="{F024A282-EB3F-48DA-8C59-5CCD5FE81B97}" destId="{06B945DE-2B0A-4A46-BE9B-771DA25BA275}" srcOrd="0" destOrd="0" presId="urn:microsoft.com/office/officeart/2005/8/layout/hierarchy5"/>
    <dgm:cxn modelId="{148FC823-15E6-4BA6-879E-31411CA5C75D}" type="presParOf" srcId="{6E57C4AC-E52F-409C-8011-B7268A1404FA}" destId="{6A7A3000-E1C4-4770-89B2-3C26D113CA4F}" srcOrd="1" destOrd="0" presId="urn:microsoft.com/office/officeart/2005/8/layout/hierarchy5"/>
    <dgm:cxn modelId="{1AABAE79-8671-47D5-914C-E858524C9FEE}" type="presParOf" srcId="{6A7A3000-E1C4-4770-89B2-3C26D113CA4F}" destId="{8B6808AB-2538-4913-9085-F4A03B864EED}" srcOrd="0" destOrd="0" presId="urn:microsoft.com/office/officeart/2005/8/layout/hierarchy5"/>
    <dgm:cxn modelId="{B06515E6-7204-45B0-8A40-3E19CBC79C62}" type="presParOf" srcId="{6A7A3000-E1C4-4770-89B2-3C26D113CA4F}" destId="{41D97132-F505-4778-A6C6-C547EEB052A5}" srcOrd="1" destOrd="0" presId="urn:microsoft.com/office/officeart/2005/8/layout/hierarchy5"/>
    <dgm:cxn modelId="{D0411EED-3927-4367-9CAA-24BF599E8996}" type="presParOf" srcId="{08952643-F7CC-4291-BEF6-8570700443B5}" destId="{A44D6F58-C8AF-462D-8B65-9ED277AACF3E}" srcOrd="2" destOrd="0" presId="urn:microsoft.com/office/officeart/2005/8/layout/hierarchy5"/>
    <dgm:cxn modelId="{6F138E6A-AA05-4D62-AADF-FD83530BD619}" type="presParOf" srcId="{A44D6F58-C8AF-462D-8B65-9ED277AACF3E}" destId="{F71D2A38-1702-4976-8C1B-0655EFD73A11}" srcOrd="0" destOrd="0" presId="urn:microsoft.com/office/officeart/2005/8/layout/hierarchy5"/>
    <dgm:cxn modelId="{9037F188-5760-4C0F-8AB1-A45F1A95E4CA}" type="presParOf" srcId="{08952643-F7CC-4291-BEF6-8570700443B5}" destId="{A974E033-6321-4C7F-AACA-EB3585D41AF7}" srcOrd="3" destOrd="0" presId="urn:microsoft.com/office/officeart/2005/8/layout/hierarchy5"/>
    <dgm:cxn modelId="{5454ACC7-F08A-4E12-83A7-9A3AA751D491}" type="presParOf" srcId="{A974E033-6321-4C7F-AACA-EB3585D41AF7}" destId="{CE2DD567-F781-4801-8994-837BD990FD32}" srcOrd="0" destOrd="0" presId="urn:microsoft.com/office/officeart/2005/8/layout/hierarchy5"/>
    <dgm:cxn modelId="{6DC52918-5252-41F1-B6C2-5C0A520AC255}" type="presParOf" srcId="{A974E033-6321-4C7F-AACA-EB3585D41AF7}" destId="{BEA5655C-5940-4E48-B00C-AB8CB95D5605}" srcOrd="1" destOrd="0" presId="urn:microsoft.com/office/officeart/2005/8/layout/hierarchy5"/>
    <dgm:cxn modelId="{638CCAF2-7B3B-4D96-B44C-AA39D45073D5}" type="presParOf" srcId="{BEA5655C-5940-4E48-B00C-AB8CB95D5605}" destId="{F7FACCF2-ABA2-4986-A662-3C70C091AB3B}" srcOrd="0" destOrd="0" presId="urn:microsoft.com/office/officeart/2005/8/layout/hierarchy5"/>
    <dgm:cxn modelId="{722A0114-7142-42A4-9F8C-2332EBB3B5F5}" type="presParOf" srcId="{F7FACCF2-ABA2-4986-A662-3C70C091AB3B}" destId="{63D53BD4-6364-4701-8092-FDAADEF9F21A}" srcOrd="0" destOrd="0" presId="urn:microsoft.com/office/officeart/2005/8/layout/hierarchy5"/>
    <dgm:cxn modelId="{3FCE65A4-E168-4030-9E42-BACCDC9D12C3}" type="presParOf" srcId="{BEA5655C-5940-4E48-B00C-AB8CB95D5605}" destId="{DFF85DAF-041D-4758-B6D7-3E7631E8C144}" srcOrd="1" destOrd="0" presId="urn:microsoft.com/office/officeart/2005/8/layout/hierarchy5"/>
    <dgm:cxn modelId="{45B515A8-D3A2-43CD-898F-8BA1C5F3DB73}" type="presParOf" srcId="{DFF85DAF-041D-4758-B6D7-3E7631E8C144}" destId="{B5D3A5E8-D992-45BC-BBBE-E66D2D9E6C6F}" srcOrd="0" destOrd="0" presId="urn:microsoft.com/office/officeart/2005/8/layout/hierarchy5"/>
    <dgm:cxn modelId="{FFD9D18E-10E1-44FC-AA65-91F9EE7FB1CD}" type="presParOf" srcId="{DFF85DAF-041D-4758-B6D7-3E7631E8C144}" destId="{4BA6CD28-B4EC-48ED-BE2D-F04F78265171}" srcOrd="1" destOrd="0" presId="urn:microsoft.com/office/officeart/2005/8/layout/hierarchy5"/>
    <dgm:cxn modelId="{AA5664F0-A787-4D27-B411-815EB8AC5766}" type="presParOf" srcId="{08952643-F7CC-4291-BEF6-8570700443B5}" destId="{7A3970FA-F181-40C9-B8D1-A07995CB94CD}" srcOrd="4" destOrd="0" presId="urn:microsoft.com/office/officeart/2005/8/layout/hierarchy5"/>
    <dgm:cxn modelId="{D0ED412C-FF08-4D31-A088-C1B623F89778}" type="presParOf" srcId="{7A3970FA-F181-40C9-B8D1-A07995CB94CD}" destId="{73E87AB8-B099-4DC4-8755-A5E1C8B0537B}" srcOrd="0" destOrd="0" presId="urn:microsoft.com/office/officeart/2005/8/layout/hierarchy5"/>
    <dgm:cxn modelId="{1D0815A8-DD18-4A9C-9061-2C77DEA8C28E}" type="presParOf" srcId="{08952643-F7CC-4291-BEF6-8570700443B5}" destId="{BF62E3F9-D25B-49D2-8AC1-459C77624406}" srcOrd="5" destOrd="0" presId="urn:microsoft.com/office/officeart/2005/8/layout/hierarchy5"/>
    <dgm:cxn modelId="{64BED9C9-3716-4183-9318-C6F878593191}" type="presParOf" srcId="{BF62E3F9-D25B-49D2-8AC1-459C77624406}" destId="{0B8D3865-3030-4DE9-94A5-CE0A511D3070}" srcOrd="0" destOrd="0" presId="urn:microsoft.com/office/officeart/2005/8/layout/hierarchy5"/>
    <dgm:cxn modelId="{773C2C15-70DD-4C9A-B672-9B003838AF17}" type="presParOf" srcId="{BF62E3F9-D25B-49D2-8AC1-459C77624406}" destId="{D78FA5C6-2E5A-47A6-BE4F-03FDD57F7D78}" srcOrd="1" destOrd="0" presId="urn:microsoft.com/office/officeart/2005/8/layout/hierarchy5"/>
    <dgm:cxn modelId="{B3E7E760-3458-46FD-B633-17056F9114C3}" type="presParOf" srcId="{D78FA5C6-2E5A-47A6-BE4F-03FDD57F7D78}" destId="{B2A78C51-C379-4F01-A011-46990B36FE53}" srcOrd="0" destOrd="0" presId="urn:microsoft.com/office/officeart/2005/8/layout/hierarchy5"/>
    <dgm:cxn modelId="{8E2EC430-16D6-4C73-99D2-DA20730640AF}" type="presParOf" srcId="{B2A78C51-C379-4F01-A011-46990B36FE53}" destId="{C014509C-685C-4A74-B6DA-78ACD41BDC36}" srcOrd="0" destOrd="0" presId="urn:microsoft.com/office/officeart/2005/8/layout/hierarchy5"/>
    <dgm:cxn modelId="{99173936-B15D-4C31-8213-7CAD64222C34}" type="presParOf" srcId="{D78FA5C6-2E5A-47A6-BE4F-03FDD57F7D78}" destId="{A0DE68FB-3BF8-4CE3-9FE1-7805C3F0F953}" srcOrd="1" destOrd="0" presId="urn:microsoft.com/office/officeart/2005/8/layout/hierarchy5"/>
    <dgm:cxn modelId="{4CD10D11-DC9C-4399-85D1-DE3D825A70B8}" type="presParOf" srcId="{A0DE68FB-3BF8-4CE3-9FE1-7805C3F0F953}" destId="{C010B2B1-F611-4F08-9368-1212DD22D8C3}" srcOrd="0" destOrd="0" presId="urn:microsoft.com/office/officeart/2005/8/layout/hierarchy5"/>
    <dgm:cxn modelId="{B3E7DBAC-0B04-4AB3-8F9D-4FFE21D80779}" type="presParOf" srcId="{A0DE68FB-3BF8-4CE3-9FE1-7805C3F0F953}" destId="{1B402EE6-6BEA-4C8D-A8B1-8687A35A11F3}" srcOrd="1" destOrd="0" presId="urn:microsoft.com/office/officeart/2005/8/layout/hierarchy5"/>
    <dgm:cxn modelId="{C5BB9F2B-64D6-4CF1-A283-66AD4047B1FB}" type="presParOf" srcId="{08952643-F7CC-4291-BEF6-8570700443B5}" destId="{BA459797-EF8F-45E7-86FA-8F76F628E2D1}" srcOrd="6" destOrd="0" presId="urn:microsoft.com/office/officeart/2005/8/layout/hierarchy5"/>
    <dgm:cxn modelId="{EFCE22F7-8928-4E25-A31D-F7CF5422A477}" type="presParOf" srcId="{BA459797-EF8F-45E7-86FA-8F76F628E2D1}" destId="{8EF8C671-42B5-4F64-AF5F-28238CC69136}" srcOrd="0" destOrd="0" presId="urn:microsoft.com/office/officeart/2005/8/layout/hierarchy5"/>
    <dgm:cxn modelId="{2A77E400-1377-4B0B-B740-942D2E34EFFE}" type="presParOf" srcId="{08952643-F7CC-4291-BEF6-8570700443B5}" destId="{BF098F3C-965F-48E7-9AF2-CEC48B06DEA6}" srcOrd="7" destOrd="0" presId="urn:microsoft.com/office/officeart/2005/8/layout/hierarchy5"/>
    <dgm:cxn modelId="{9BB85A35-0692-43BA-BF90-DD375541F10B}" type="presParOf" srcId="{BF098F3C-965F-48E7-9AF2-CEC48B06DEA6}" destId="{2FF49871-B5A8-43D5-918B-80564B17D71A}" srcOrd="0" destOrd="0" presId="urn:microsoft.com/office/officeart/2005/8/layout/hierarchy5"/>
    <dgm:cxn modelId="{EE95AFE9-D0D1-4B77-AB89-FE575564BF1A}" type="presParOf" srcId="{BF098F3C-965F-48E7-9AF2-CEC48B06DEA6}" destId="{CB166D84-ACEE-4743-B0CA-3D53619CCCF8}" srcOrd="1" destOrd="0" presId="urn:microsoft.com/office/officeart/2005/8/layout/hierarchy5"/>
    <dgm:cxn modelId="{8EECE1F9-D573-4411-9A17-3DC838ABBFFA}" type="presParOf" srcId="{CB166D84-ACEE-4743-B0CA-3D53619CCCF8}" destId="{01C07F18-6359-4FB0-BE09-9BF8B25BBD98}" srcOrd="0" destOrd="0" presId="urn:microsoft.com/office/officeart/2005/8/layout/hierarchy5"/>
    <dgm:cxn modelId="{6E4953CB-F67F-44FF-9CD8-420C8D3D53C7}" type="presParOf" srcId="{01C07F18-6359-4FB0-BE09-9BF8B25BBD98}" destId="{106FF092-FC1E-4BB1-8EF4-D516D6FE7BB3}" srcOrd="0" destOrd="0" presId="urn:microsoft.com/office/officeart/2005/8/layout/hierarchy5"/>
    <dgm:cxn modelId="{1A5FA02A-B0AB-45A1-BFDE-1E239BB810D6}" type="presParOf" srcId="{CB166D84-ACEE-4743-B0CA-3D53619CCCF8}" destId="{72099DF5-2C23-4A4E-A7E8-62CE5670FD04}" srcOrd="1" destOrd="0" presId="urn:microsoft.com/office/officeart/2005/8/layout/hierarchy5"/>
    <dgm:cxn modelId="{9E036B94-9ACD-4F39-AAD8-5540D0999DA5}" type="presParOf" srcId="{72099DF5-2C23-4A4E-A7E8-62CE5670FD04}" destId="{1E52D635-ED72-46C8-BC81-AA68AA6CF8C2}" srcOrd="0" destOrd="0" presId="urn:microsoft.com/office/officeart/2005/8/layout/hierarchy5"/>
    <dgm:cxn modelId="{C85FA37A-1F2F-4379-B96F-8A0E9552D54A}" type="presParOf" srcId="{72099DF5-2C23-4A4E-A7E8-62CE5670FD04}" destId="{08179622-F0BD-4CF8-A14C-DA3A237882CE}" srcOrd="1" destOrd="0" presId="urn:microsoft.com/office/officeart/2005/8/layout/hierarchy5"/>
    <dgm:cxn modelId="{B25EA769-E16F-411F-A8D0-72B288B7C3A0}" type="presParOf" srcId="{774EA090-A6FB-4A8D-8F7B-DC8373139483}" destId="{77C7850E-2603-4285-A6DE-12E679BEC03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600D9-7B44-4236-97CC-2509E7B0FB2A}">
      <dsp:nvSpPr>
        <dsp:cNvPr id="0" name=""/>
        <dsp:cNvSpPr/>
      </dsp:nvSpPr>
      <dsp:spPr>
        <a:xfrm>
          <a:off x="0" y="2128430"/>
          <a:ext cx="2536579" cy="158498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sp:txBody>
      <dsp:txXfrm>
        <a:off x="46423" y="2174853"/>
        <a:ext cx="2443733" cy="1492141"/>
      </dsp:txXfrm>
    </dsp:sp>
    <dsp:sp modelId="{9AD099A8-1E91-479D-AF23-82C497175B68}">
      <dsp:nvSpPr>
        <dsp:cNvPr id="0" name=""/>
        <dsp:cNvSpPr/>
      </dsp:nvSpPr>
      <dsp:spPr>
        <a:xfrm rot="17956568">
          <a:off x="1946004" y="1906243"/>
          <a:ext cx="2311533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228515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3023104" y="1934927"/>
        <a:ext cx="0" cy="0"/>
      </dsp:txXfrm>
    </dsp:sp>
    <dsp:sp modelId="{B2008EB4-4D05-4E32-BCF6-5F80F54F1438}">
      <dsp:nvSpPr>
        <dsp:cNvPr id="0" name=""/>
        <dsp:cNvSpPr/>
      </dsp:nvSpPr>
      <dsp:spPr>
        <a:xfrm>
          <a:off x="3666963" y="557224"/>
          <a:ext cx="1756059" cy="694823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ABDURRAHMAAN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(PRINCIPAL)</a:t>
          </a:r>
        </a:p>
      </dsp:txBody>
      <dsp:txXfrm>
        <a:off x="3687314" y="577575"/>
        <a:ext cx="1715357" cy="654121"/>
      </dsp:txXfrm>
    </dsp:sp>
    <dsp:sp modelId="{38D07E0C-26D8-4399-BC5F-257F8A3532FF}">
      <dsp:nvSpPr>
        <dsp:cNvPr id="0" name=""/>
        <dsp:cNvSpPr/>
      </dsp:nvSpPr>
      <dsp:spPr>
        <a:xfrm rot="18980347">
          <a:off x="5292009" y="571046"/>
          <a:ext cx="947445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72003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732244" y="576800"/>
        <a:ext cx="0" cy="0"/>
      </dsp:txXfrm>
    </dsp:sp>
    <dsp:sp modelId="{6E775B46-7C55-4B57-88F7-F7CD662A9990}">
      <dsp:nvSpPr>
        <dsp:cNvPr id="0" name=""/>
        <dsp:cNvSpPr/>
      </dsp:nvSpPr>
      <dsp:spPr>
        <a:xfrm>
          <a:off x="6108442" y="19232"/>
          <a:ext cx="925191" cy="462595"/>
        </a:xfrm>
        <a:prstGeom prst="roundRect">
          <a:avLst>
            <a:gd name="adj" fmla="val 10000"/>
          </a:avLst>
        </a:prstGeom>
        <a:solidFill>
          <a:srgbClr val="E9713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HEAD OF ADMIN  NEW APPOINTMENT 01/10/24      </a:t>
          </a:r>
        </a:p>
      </dsp:txBody>
      <dsp:txXfrm>
        <a:off x="6121991" y="32781"/>
        <a:ext cx="898093" cy="435497"/>
      </dsp:txXfrm>
    </dsp:sp>
    <dsp:sp modelId="{FB483A2A-B862-4C19-A94A-9F8417C41C14}">
      <dsp:nvSpPr>
        <dsp:cNvPr id="0" name=""/>
        <dsp:cNvSpPr/>
      </dsp:nvSpPr>
      <dsp:spPr>
        <a:xfrm rot="21116161">
          <a:off x="5419542" y="848717"/>
          <a:ext cx="704056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5174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751674" y="840296"/>
        <a:ext cx="0" cy="0"/>
      </dsp:txXfrm>
    </dsp:sp>
    <dsp:sp modelId="{39593C09-A77A-4618-A430-FA90AE69BFC1}">
      <dsp:nvSpPr>
        <dsp:cNvPr id="0" name=""/>
        <dsp:cNvSpPr/>
      </dsp:nvSpPr>
      <dsp:spPr>
        <a:xfrm>
          <a:off x="6120118" y="574574"/>
          <a:ext cx="925191" cy="46259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</a:t>
          </a:r>
        </a:p>
      </dsp:txBody>
      <dsp:txXfrm>
        <a:off x="6133667" y="588123"/>
        <a:ext cx="898093" cy="435497"/>
      </dsp:txXfrm>
    </dsp:sp>
    <dsp:sp modelId="{638C01C6-BBEA-488A-B346-77ABB633B549}">
      <dsp:nvSpPr>
        <dsp:cNvPr id="0" name=""/>
        <dsp:cNvSpPr/>
      </dsp:nvSpPr>
      <dsp:spPr>
        <a:xfrm rot="37">
          <a:off x="7045309" y="799337"/>
          <a:ext cx="434321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789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251612" y="795016"/>
        <a:ext cx="0" cy="0"/>
      </dsp:txXfrm>
    </dsp:sp>
    <dsp:sp modelId="{6BC8D550-151C-49CA-83AD-E0C6E804EEDF}">
      <dsp:nvSpPr>
        <dsp:cNvPr id="0" name=""/>
        <dsp:cNvSpPr/>
      </dsp:nvSpPr>
      <dsp:spPr>
        <a:xfrm>
          <a:off x="7479631" y="384843"/>
          <a:ext cx="1482166" cy="84206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ZAKARIYYA   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QARI ABED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ABDULLAH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MUFT DAYA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QARI IRFAN</a:t>
          </a:r>
        </a:p>
      </dsp:txBody>
      <dsp:txXfrm>
        <a:off x="7504294" y="409506"/>
        <a:ext cx="1432840" cy="792741"/>
      </dsp:txXfrm>
    </dsp:sp>
    <dsp:sp modelId="{565BB36A-9876-4692-8296-64B97220B33C}">
      <dsp:nvSpPr>
        <dsp:cNvPr id="0" name=""/>
        <dsp:cNvSpPr/>
      </dsp:nvSpPr>
      <dsp:spPr>
        <a:xfrm rot="2327867">
          <a:off x="5319396" y="1192382"/>
          <a:ext cx="939339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681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785477" y="1165902"/>
        <a:ext cx="0" cy="0"/>
      </dsp:txXfrm>
    </dsp:sp>
    <dsp:sp modelId="{BA4330DA-FAAE-4E52-BBD0-B171E0D2FE5F}">
      <dsp:nvSpPr>
        <dsp:cNvPr id="0" name=""/>
        <dsp:cNvSpPr/>
      </dsp:nvSpPr>
      <dsp:spPr>
        <a:xfrm>
          <a:off x="6155108" y="1285052"/>
          <a:ext cx="925191" cy="4162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 ACADEMICS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ZIYAAD, MR YALCINE</a:t>
          </a:r>
        </a:p>
      </dsp:txBody>
      <dsp:txXfrm>
        <a:off x="6167301" y="1297245"/>
        <a:ext cx="900805" cy="391913"/>
      </dsp:txXfrm>
    </dsp:sp>
    <dsp:sp modelId="{302FC359-7C92-4D14-A9A5-71A44328CB23}">
      <dsp:nvSpPr>
        <dsp:cNvPr id="0" name=""/>
        <dsp:cNvSpPr/>
      </dsp:nvSpPr>
      <dsp:spPr>
        <a:xfrm rot="902727">
          <a:off x="7072902" y="1542687"/>
          <a:ext cx="431632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5001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281098" y="1536002"/>
        <a:ext cx="0" cy="0"/>
      </dsp:txXfrm>
    </dsp:sp>
    <dsp:sp modelId="{2093A1EE-7DB5-44E9-9D8B-6315908E97BD}">
      <dsp:nvSpPr>
        <dsp:cNvPr id="0" name=""/>
        <dsp:cNvSpPr/>
      </dsp:nvSpPr>
      <dsp:spPr>
        <a:xfrm>
          <a:off x="7497136" y="1261258"/>
          <a:ext cx="1502474" cy="68797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USTAAD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TEACHER IMRAAN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MR FARHAN KADWA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MR YALCINE</a:t>
          </a:r>
        </a:p>
      </dsp:txBody>
      <dsp:txXfrm>
        <a:off x="7517286" y="1281408"/>
        <a:ext cx="1462174" cy="647677"/>
      </dsp:txXfrm>
    </dsp:sp>
    <dsp:sp modelId="{D6F638F1-65BB-4316-8ED8-5EB103684784}">
      <dsp:nvSpPr>
        <dsp:cNvPr id="0" name=""/>
        <dsp:cNvSpPr/>
      </dsp:nvSpPr>
      <dsp:spPr>
        <a:xfrm rot="20763274">
          <a:off x="2519414" y="2774041"/>
          <a:ext cx="1164713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91002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3066494" y="2759335"/>
        <a:ext cx="0" cy="0"/>
      </dsp:txXfrm>
    </dsp:sp>
    <dsp:sp modelId="{2ABD5DA4-9A5D-49D0-9459-9FCCA70A295A}">
      <dsp:nvSpPr>
        <dsp:cNvPr id="0" name=""/>
        <dsp:cNvSpPr/>
      </dsp:nvSpPr>
      <dsp:spPr>
        <a:xfrm>
          <a:off x="3666963" y="2284666"/>
          <a:ext cx="2084780" cy="71113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YUSUF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 (DEPUTY PRINCIPAL &amp; HOD BOYS MAKTHAB  CONFLICT RESOLUTION OFFICER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 dirty="0">
            <a:solidFill>
              <a:sysClr val="window" lastClr="FFFFFF"/>
            </a:solidFill>
            <a:latin typeface="Aptos" panose="02110004020202020204"/>
            <a:ea typeface="+mn-ea"/>
            <a:cs typeface="+mn-cs"/>
          </a:endParaRPr>
        </a:p>
      </dsp:txBody>
      <dsp:txXfrm>
        <a:off x="3687791" y="2305494"/>
        <a:ext cx="2043124" cy="669474"/>
      </dsp:txXfrm>
    </dsp:sp>
    <dsp:sp modelId="{089955CF-E2AD-43BA-8452-1D0ADAD7407A}">
      <dsp:nvSpPr>
        <dsp:cNvPr id="0" name=""/>
        <dsp:cNvSpPr/>
      </dsp:nvSpPr>
      <dsp:spPr>
        <a:xfrm rot="18572296">
          <a:off x="5627777" y="2370620"/>
          <a:ext cx="682245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34990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44888" y="2379453"/>
        <a:ext cx="0" cy="0"/>
      </dsp:txXfrm>
    </dsp:sp>
    <dsp:sp modelId="{85EC97A0-86D9-4CC4-98A4-EAD268570E62}">
      <dsp:nvSpPr>
        <dsp:cNvPr id="0" name=""/>
        <dsp:cNvSpPr/>
      </dsp:nvSpPr>
      <dsp:spPr>
        <a:xfrm>
          <a:off x="6186056" y="1882786"/>
          <a:ext cx="925191" cy="46259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MUFTI DAYA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YUSUF</a:t>
          </a:r>
        </a:p>
      </dsp:txBody>
      <dsp:txXfrm>
        <a:off x="6199605" y="1896335"/>
        <a:ext cx="898093" cy="435497"/>
      </dsp:txXfrm>
    </dsp:sp>
    <dsp:sp modelId="{606C8124-07ED-4B99-A54A-E814514AA4CC}">
      <dsp:nvSpPr>
        <dsp:cNvPr id="0" name=""/>
        <dsp:cNvSpPr/>
      </dsp:nvSpPr>
      <dsp:spPr>
        <a:xfrm rot="44997">
          <a:off x="5751724" y="2636613"/>
          <a:ext cx="446026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8050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63734" y="2631854"/>
        <a:ext cx="0" cy="0"/>
      </dsp:txXfrm>
    </dsp:sp>
    <dsp:sp modelId="{AFE33042-28D7-4B66-95DC-C3919B6D1DB8}">
      <dsp:nvSpPr>
        <dsp:cNvPr id="0" name=""/>
        <dsp:cNvSpPr/>
      </dsp:nvSpPr>
      <dsp:spPr>
        <a:xfrm>
          <a:off x="6197732" y="2414771"/>
          <a:ext cx="925191" cy="46259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MAINTENANCE</a:t>
          </a:r>
        </a:p>
      </dsp:txBody>
      <dsp:txXfrm>
        <a:off x="6211281" y="2428320"/>
        <a:ext cx="898093" cy="435497"/>
      </dsp:txXfrm>
    </dsp:sp>
    <dsp:sp modelId="{961EE71C-15D4-424C-9C4B-A17014C7BD9C}">
      <dsp:nvSpPr>
        <dsp:cNvPr id="0" name=""/>
        <dsp:cNvSpPr/>
      </dsp:nvSpPr>
      <dsp:spPr>
        <a:xfrm rot="2889262">
          <a:off x="5630276" y="2905527"/>
          <a:ext cx="729806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8622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96599" y="2886301"/>
        <a:ext cx="0" cy="0"/>
      </dsp:txXfrm>
    </dsp:sp>
    <dsp:sp modelId="{4C285026-2A89-4738-A401-CE3033869D9E}">
      <dsp:nvSpPr>
        <dsp:cNvPr id="0" name=""/>
        <dsp:cNvSpPr/>
      </dsp:nvSpPr>
      <dsp:spPr>
        <a:xfrm>
          <a:off x="6238616" y="2952599"/>
          <a:ext cx="925191" cy="46259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SECURITY</a:t>
          </a:r>
        </a:p>
      </dsp:txBody>
      <dsp:txXfrm>
        <a:off x="6252165" y="2966148"/>
        <a:ext cx="898093" cy="435497"/>
      </dsp:txXfrm>
    </dsp:sp>
    <dsp:sp modelId="{3704D922-AF86-4ADF-82AD-61DECC303816}">
      <dsp:nvSpPr>
        <dsp:cNvPr id="0" name=""/>
        <dsp:cNvSpPr/>
      </dsp:nvSpPr>
      <dsp:spPr>
        <a:xfrm rot="3617437">
          <a:off x="1961353" y="3904897"/>
          <a:ext cx="2280834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193451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3123036" y="3833649"/>
        <a:ext cx="0" cy="0"/>
      </dsp:txXfrm>
    </dsp:sp>
    <dsp:sp modelId="{4C62A071-F6B0-4591-A602-3EFF48D0B55E}">
      <dsp:nvSpPr>
        <dsp:cNvPr id="0" name=""/>
        <dsp:cNvSpPr/>
      </dsp:nvSpPr>
      <dsp:spPr>
        <a:xfrm>
          <a:off x="3666963" y="4493775"/>
          <a:ext cx="1934455" cy="816338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APA ASMAA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(DEAN OF GIRLS CAMPUS )</a:t>
          </a:r>
        </a:p>
      </dsp:txBody>
      <dsp:txXfrm>
        <a:off x="3690873" y="4517685"/>
        <a:ext cx="1886635" cy="768518"/>
      </dsp:txXfrm>
    </dsp:sp>
    <dsp:sp modelId="{99D27E5A-E444-494B-AA06-2F3229DD8117}">
      <dsp:nvSpPr>
        <dsp:cNvPr id="0" name=""/>
        <dsp:cNvSpPr/>
      </dsp:nvSpPr>
      <dsp:spPr>
        <a:xfrm rot="18025886">
          <a:off x="5270358" y="4316975"/>
          <a:ext cx="1341701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3158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895297" y="4335445"/>
        <a:ext cx="0" cy="0"/>
      </dsp:txXfrm>
    </dsp:sp>
    <dsp:sp modelId="{9C039895-5C5C-4AA7-9AAE-7261BB427C0F}">
      <dsp:nvSpPr>
        <dsp:cNvPr id="0" name=""/>
        <dsp:cNvSpPr/>
      </dsp:nvSpPr>
      <dsp:spPr>
        <a:xfrm>
          <a:off x="6280999" y="3513783"/>
          <a:ext cx="925191" cy="462595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RR-3    APA KHADEEJA HASLOD</a:t>
          </a:r>
        </a:p>
      </dsp:txBody>
      <dsp:txXfrm>
        <a:off x="6294548" y="3527332"/>
        <a:ext cx="898093" cy="435497"/>
      </dsp:txXfrm>
    </dsp:sp>
    <dsp:sp modelId="{F024A282-EB3F-48DA-8C59-5CCD5FE81B97}">
      <dsp:nvSpPr>
        <dsp:cNvPr id="0" name=""/>
        <dsp:cNvSpPr/>
      </dsp:nvSpPr>
      <dsp:spPr>
        <a:xfrm rot="21533056">
          <a:off x="7206162" y="3735623"/>
          <a:ext cx="300050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323247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348541" y="3734805"/>
        <a:ext cx="0" cy="0"/>
      </dsp:txXfrm>
    </dsp:sp>
    <dsp:sp modelId="{8B6808AB-2538-4913-9085-F4A03B864EED}">
      <dsp:nvSpPr>
        <dsp:cNvPr id="0" name=""/>
        <dsp:cNvSpPr/>
      </dsp:nvSpPr>
      <dsp:spPr>
        <a:xfrm>
          <a:off x="7506184" y="3374262"/>
          <a:ext cx="1447129" cy="72995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YASMEEN AND APA ASMAA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KHADEEJA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AMEERA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ZAHEERA</a:t>
          </a:r>
        </a:p>
      </dsp:txBody>
      <dsp:txXfrm>
        <a:off x="7527564" y="3395642"/>
        <a:ext cx="1404369" cy="687193"/>
      </dsp:txXfrm>
    </dsp:sp>
    <dsp:sp modelId="{A44D6F58-C8AF-462D-8B65-9ED277AACF3E}">
      <dsp:nvSpPr>
        <dsp:cNvPr id="0" name=""/>
        <dsp:cNvSpPr/>
      </dsp:nvSpPr>
      <dsp:spPr>
        <a:xfrm rot="19653021">
          <a:off x="5537473" y="4675662"/>
          <a:ext cx="819091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7765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18752" y="4675905"/>
        <a:ext cx="0" cy="0"/>
      </dsp:txXfrm>
    </dsp:sp>
    <dsp:sp modelId="{CE2DD567-F781-4801-8994-837BD990FD32}">
      <dsp:nvSpPr>
        <dsp:cNvPr id="0" name=""/>
        <dsp:cNvSpPr/>
      </dsp:nvSpPr>
      <dsp:spPr>
        <a:xfrm>
          <a:off x="6292619" y="4231156"/>
          <a:ext cx="925191" cy="462595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AALIMA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MAKHTAB  APA K</a:t>
          </a:r>
        </a:p>
      </dsp:txBody>
      <dsp:txXfrm>
        <a:off x="6306168" y="4244705"/>
        <a:ext cx="898093" cy="435497"/>
      </dsp:txXfrm>
    </dsp:sp>
    <dsp:sp modelId="{F7FACCF2-ABA2-4986-A662-3C70C091AB3B}">
      <dsp:nvSpPr>
        <dsp:cNvPr id="0" name=""/>
        <dsp:cNvSpPr/>
      </dsp:nvSpPr>
      <dsp:spPr>
        <a:xfrm rot="1741718">
          <a:off x="7194159" y="4547279"/>
          <a:ext cx="376561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05674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378777" y="4541017"/>
        <a:ext cx="0" cy="0"/>
      </dsp:txXfrm>
    </dsp:sp>
    <dsp:sp modelId="{B5D3A5E8-D992-45BC-BBBE-E66D2D9E6C6F}">
      <dsp:nvSpPr>
        <dsp:cNvPr id="0" name=""/>
        <dsp:cNvSpPr/>
      </dsp:nvSpPr>
      <dsp:spPr>
        <a:xfrm>
          <a:off x="7547068" y="4156086"/>
          <a:ext cx="1400416" cy="9781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</a:t>
          </a:r>
          <a:r>
            <a:rPr lang="en-ZA" sz="8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K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SAADIYA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MAIMOONAH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  <a:endParaRPr lang="en-ZA" sz="8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7575718" y="4184736"/>
        <a:ext cx="1343116" cy="920886"/>
      </dsp:txXfrm>
    </dsp:sp>
    <dsp:sp modelId="{7A3970FA-F181-40C9-B8D1-A07995CB94CD}">
      <dsp:nvSpPr>
        <dsp:cNvPr id="0" name=""/>
        <dsp:cNvSpPr/>
      </dsp:nvSpPr>
      <dsp:spPr>
        <a:xfrm rot="974027">
          <a:off x="5586217" y="5001993"/>
          <a:ext cx="762534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0839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54510" y="4984898"/>
        <a:ext cx="0" cy="0"/>
      </dsp:txXfrm>
    </dsp:sp>
    <dsp:sp modelId="{0B8D3865-3030-4DE9-94A5-CE0A511D3070}">
      <dsp:nvSpPr>
        <dsp:cNvPr id="0" name=""/>
        <dsp:cNvSpPr/>
      </dsp:nvSpPr>
      <dsp:spPr>
        <a:xfrm>
          <a:off x="6333550" y="4883818"/>
          <a:ext cx="925191" cy="462595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4-9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APA ZAKIYYAH</a:t>
          </a:r>
        </a:p>
      </dsp:txBody>
      <dsp:txXfrm>
        <a:off x="6347099" y="4897367"/>
        <a:ext cx="898093" cy="435497"/>
      </dsp:txXfrm>
    </dsp:sp>
    <dsp:sp modelId="{B2A78C51-C379-4F01-A011-46990B36FE53}">
      <dsp:nvSpPr>
        <dsp:cNvPr id="0" name=""/>
        <dsp:cNvSpPr/>
      </dsp:nvSpPr>
      <dsp:spPr>
        <a:xfrm rot="3025415">
          <a:off x="7178289" y="5279457"/>
          <a:ext cx="443393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77672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401467" y="5270388"/>
        <a:ext cx="0" cy="0"/>
      </dsp:txXfrm>
    </dsp:sp>
    <dsp:sp modelId="{C010B2B1-F611-4F08-9368-1212DD22D8C3}">
      <dsp:nvSpPr>
        <dsp:cNvPr id="0" name=""/>
        <dsp:cNvSpPr/>
      </dsp:nvSpPr>
      <dsp:spPr>
        <a:xfrm>
          <a:off x="7541230" y="5168620"/>
          <a:ext cx="1395975" cy="57650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ZAKIYYAH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ASMA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AARIFAH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AYESHA</a:t>
          </a:r>
        </a:p>
      </dsp:txBody>
      <dsp:txXfrm>
        <a:off x="7558115" y="5185505"/>
        <a:ext cx="1362205" cy="542735"/>
      </dsp:txXfrm>
    </dsp:sp>
    <dsp:sp modelId="{BA459797-EF8F-45E7-86FA-8F76F628E2D1}">
      <dsp:nvSpPr>
        <dsp:cNvPr id="0" name=""/>
        <dsp:cNvSpPr/>
      </dsp:nvSpPr>
      <dsp:spPr>
        <a:xfrm rot="3018409">
          <a:off x="5389348" y="5347032"/>
          <a:ext cx="1173850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15106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5980111" y="5312244"/>
        <a:ext cx="0" cy="0"/>
      </dsp:txXfrm>
    </dsp:sp>
    <dsp:sp modelId="{2FF49871-B5A8-43D5-918B-80564B17D71A}">
      <dsp:nvSpPr>
        <dsp:cNvPr id="0" name=""/>
        <dsp:cNvSpPr/>
      </dsp:nvSpPr>
      <dsp:spPr>
        <a:xfrm>
          <a:off x="6351129" y="5573895"/>
          <a:ext cx="925191" cy="462595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       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K/APA FAATIMA</a:t>
          </a:r>
        </a:p>
      </dsp:txBody>
      <dsp:txXfrm>
        <a:off x="6364678" y="5587444"/>
        <a:ext cx="898093" cy="435497"/>
      </dsp:txXfrm>
    </dsp:sp>
    <dsp:sp modelId="{01C07F18-6359-4FB0-BE09-9BF8B25BBD98}">
      <dsp:nvSpPr>
        <dsp:cNvPr id="0" name=""/>
        <dsp:cNvSpPr/>
      </dsp:nvSpPr>
      <dsp:spPr>
        <a:xfrm rot="2614706">
          <a:off x="7220383" y="5938585"/>
          <a:ext cx="405973" cy="13073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3735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423014" y="5930773"/>
        <a:ext cx="0" cy="0"/>
      </dsp:txXfrm>
    </dsp:sp>
    <dsp:sp modelId="{1E52D635-ED72-46C8-BC81-AA68AA6CF8C2}">
      <dsp:nvSpPr>
        <dsp:cNvPr id="0" name=""/>
        <dsp:cNvSpPr/>
      </dsp:nvSpPr>
      <dsp:spPr>
        <a:xfrm>
          <a:off x="7570420" y="5817401"/>
          <a:ext cx="1392367" cy="53529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FAATIMA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MAHDYYA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8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</a:p>
      </dsp:txBody>
      <dsp:txXfrm>
        <a:off x="7586098" y="5833079"/>
        <a:ext cx="1361011" cy="503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600D9-7B44-4236-97CC-2509E7B0FB2A}">
      <dsp:nvSpPr>
        <dsp:cNvPr id="0" name=""/>
        <dsp:cNvSpPr/>
      </dsp:nvSpPr>
      <dsp:spPr>
        <a:xfrm>
          <a:off x="0" y="1518847"/>
          <a:ext cx="3065210" cy="309141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4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sp:txBody>
      <dsp:txXfrm>
        <a:off x="89777" y="1608624"/>
        <a:ext cx="2885656" cy="2911857"/>
      </dsp:txXfrm>
    </dsp:sp>
    <dsp:sp modelId="{9AD099A8-1E91-479D-AF23-82C497175B68}">
      <dsp:nvSpPr>
        <dsp:cNvPr id="0" name=""/>
        <dsp:cNvSpPr/>
      </dsp:nvSpPr>
      <dsp:spPr>
        <a:xfrm rot="116807">
          <a:off x="3065080" y="3064354"/>
          <a:ext cx="453341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228515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3280809" y="3060542"/>
        <a:ext cx="0" cy="0"/>
      </dsp:txXfrm>
    </dsp:sp>
    <dsp:sp modelId="{B2008EB4-4D05-4E32-BCF6-5F80F54F1438}">
      <dsp:nvSpPr>
        <dsp:cNvPr id="0" name=""/>
        <dsp:cNvSpPr/>
      </dsp:nvSpPr>
      <dsp:spPr>
        <a:xfrm>
          <a:off x="3518290" y="2402353"/>
          <a:ext cx="2122028" cy="1355200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ABDURRAHMAAN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(PRINCIPAL)</a:t>
          </a:r>
        </a:p>
      </dsp:txBody>
      <dsp:txXfrm>
        <a:off x="3557982" y="2442045"/>
        <a:ext cx="2042644" cy="1275816"/>
      </dsp:txXfrm>
    </dsp:sp>
    <dsp:sp modelId="{38D07E0C-26D8-4399-BC5F-257F8A3532FF}">
      <dsp:nvSpPr>
        <dsp:cNvPr id="0" name=""/>
        <dsp:cNvSpPr/>
      </dsp:nvSpPr>
      <dsp:spPr>
        <a:xfrm rot="18192647">
          <a:off x="5298350" y="2439455"/>
          <a:ext cx="1512198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72003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002114" y="2458277"/>
        <a:ext cx="0" cy="0"/>
      </dsp:txXfrm>
    </dsp:sp>
    <dsp:sp modelId="{6E775B46-7C55-4B57-88F7-F7CD662A9990}">
      <dsp:nvSpPr>
        <dsp:cNvPr id="0" name=""/>
        <dsp:cNvSpPr/>
      </dsp:nvSpPr>
      <dsp:spPr>
        <a:xfrm>
          <a:off x="6468581" y="1363623"/>
          <a:ext cx="1118004" cy="902263"/>
        </a:xfrm>
        <a:prstGeom prst="roundRect">
          <a:avLst>
            <a:gd name="adj" fmla="val 10000"/>
          </a:avLst>
        </a:prstGeom>
        <a:solidFill>
          <a:srgbClr val="E9713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HEAD OF ADMIN  NEW APPOINTMENT 01/10/24      </a:t>
          </a:r>
        </a:p>
      </dsp:txBody>
      <dsp:txXfrm>
        <a:off x="6495007" y="1390049"/>
        <a:ext cx="1065152" cy="849411"/>
      </dsp:txXfrm>
    </dsp:sp>
    <dsp:sp modelId="{FB483A2A-B862-4C19-A94A-9F8417C41C14}">
      <dsp:nvSpPr>
        <dsp:cNvPr id="0" name=""/>
        <dsp:cNvSpPr/>
      </dsp:nvSpPr>
      <dsp:spPr>
        <a:xfrm rot="20604979">
          <a:off x="5622039" y="2946624"/>
          <a:ext cx="878931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5174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034174" y="2939735"/>
        <a:ext cx="0" cy="0"/>
      </dsp:txXfrm>
    </dsp:sp>
    <dsp:sp modelId="{39593C09-A77A-4618-A430-FA90AE69BFC1}">
      <dsp:nvSpPr>
        <dsp:cNvPr id="0" name=""/>
        <dsp:cNvSpPr/>
      </dsp:nvSpPr>
      <dsp:spPr>
        <a:xfrm>
          <a:off x="6482690" y="2377961"/>
          <a:ext cx="1118004" cy="90226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</a:t>
          </a:r>
        </a:p>
      </dsp:txBody>
      <dsp:txXfrm>
        <a:off x="6509116" y="2404387"/>
        <a:ext cx="1065152" cy="849411"/>
      </dsp:txXfrm>
    </dsp:sp>
    <dsp:sp modelId="{638C01C6-BBEA-488A-B346-77ABB633B549}">
      <dsp:nvSpPr>
        <dsp:cNvPr id="0" name=""/>
        <dsp:cNvSpPr/>
      </dsp:nvSpPr>
      <dsp:spPr>
        <a:xfrm rot="233">
          <a:off x="7600695" y="2821196"/>
          <a:ext cx="82449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789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639859" y="2827034"/>
        <a:ext cx="0" cy="0"/>
      </dsp:txXfrm>
    </dsp:sp>
    <dsp:sp modelId="{6BC8D550-151C-49CA-83AD-E0C6E804EEDF}">
      <dsp:nvSpPr>
        <dsp:cNvPr id="0" name=""/>
        <dsp:cNvSpPr/>
      </dsp:nvSpPr>
      <dsp:spPr>
        <a:xfrm>
          <a:off x="7683145" y="2007899"/>
          <a:ext cx="1791054" cy="16423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ZAKARIYYA   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QARI ABED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ML ABDULLAH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MUFT DAYA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 QARI IRFAN</a:t>
          </a:r>
        </a:p>
      </dsp:txBody>
      <dsp:txXfrm>
        <a:off x="7731249" y="2056003"/>
        <a:ext cx="1694846" cy="1546191"/>
      </dsp:txXfrm>
    </dsp:sp>
    <dsp:sp modelId="{565BB36A-9876-4692-8296-64B97220B33C}">
      <dsp:nvSpPr>
        <dsp:cNvPr id="0" name=""/>
        <dsp:cNvSpPr/>
      </dsp:nvSpPr>
      <dsp:spPr>
        <a:xfrm rot="3142016">
          <a:off x="5358234" y="3645743"/>
          <a:ext cx="1448823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9681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089214" y="3602841"/>
        <a:ext cx="0" cy="0"/>
      </dsp:txXfrm>
    </dsp:sp>
    <dsp:sp modelId="{BA4330DA-FAAE-4E52-BBD0-B171E0D2FE5F}">
      <dsp:nvSpPr>
        <dsp:cNvPr id="0" name=""/>
        <dsp:cNvSpPr/>
      </dsp:nvSpPr>
      <dsp:spPr>
        <a:xfrm>
          <a:off x="6524973" y="3765550"/>
          <a:ext cx="1118004" cy="92356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9713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9713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9713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 ACADEMICS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ZIYAAD, MR YALCINE</a:t>
          </a:r>
        </a:p>
      </dsp:txBody>
      <dsp:txXfrm>
        <a:off x="6552023" y="3792600"/>
        <a:ext cx="1063904" cy="869461"/>
      </dsp:txXfrm>
    </dsp:sp>
    <dsp:sp modelId="{302FC359-7C92-4D14-A9A5-71A44328CB23}">
      <dsp:nvSpPr>
        <dsp:cNvPr id="0" name=""/>
        <dsp:cNvSpPr/>
      </dsp:nvSpPr>
      <dsp:spPr>
        <a:xfrm rot="5004981">
          <a:off x="7582644" y="4287130"/>
          <a:ext cx="136294" cy="15798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65001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653785" y="4291253"/>
        <a:ext cx="0" cy="0"/>
      </dsp:txXfrm>
    </dsp:sp>
    <dsp:sp modelId="{2093A1EE-7DB5-44E9-9D8B-6315908E97BD}">
      <dsp:nvSpPr>
        <dsp:cNvPr id="0" name=""/>
        <dsp:cNvSpPr/>
      </dsp:nvSpPr>
      <dsp:spPr>
        <a:xfrm>
          <a:off x="7658605" y="3691804"/>
          <a:ext cx="1815594" cy="134184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USTAAD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TEACHER IMRAAN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MR FARHAN KADWA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HAFEZ ZIYAAD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MR YALCINE</a:t>
          </a:r>
        </a:p>
      </dsp:txBody>
      <dsp:txXfrm>
        <a:off x="7697906" y="3731105"/>
        <a:ext cx="1736992" cy="12632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600D9-7B44-4236-97CC-2509E7B0FB2A}">
      <dsp:nvSpPr>
        <dsp:cNvPr id="0" name=""/>
        <dsp:cNvSpPr/>
      </dsp:nvSpPr>
      <dsp:spPr>
        <a:xfrm>
          <a:off x="0" y="1971931"/>
          <a:ext cx="3819789" cy="238680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2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sp:txBody>
      <dsp:txXfrm>
        <a:off x="69907" y="2041838"/>
        <a:ext cx="3679975" cy="2246990"/>
      </dsp:txXfrm>
    </dsp:sp>
    <dsp:sp modelId="{D6F638F1-65BB-4316-8ED8-5EB103684784}">
      <dsp:nvSpPr>
        <dsp:cNvPr id="0" name=""/>
        <dsp:cNvSpPr/>
      </dsp:nvSpPr>
      <dsp:spPr>
        <a:xfrm rot="117586">
          <a:off x="3819625" y="3165085"/>
          <a:ext cx="561201" cy="19687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91002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4086684" y="3160427"/>
        <a:ext cx="0" cy="0"/>
      </dsp:txXfrm>
    </dsp:sp>
    <dsp:sp modelId="{2ABD5DA4-9A5D-49D0-9459-9FCCA70A295A}">
      <dsp:nvSpPr>
        <dsp:cNvPr id="0" name=""/>
        <dsp:cNvSpPr/>
      </dsp:nvSpPr>
      <dsp:spPr>
        <a:xfrm>
          <a:off x="4380663" y="2649085"/>
          <a:ext cx="3139434" cy="1070878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ML YUSUF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 (DEPUTY PRINCIPAL &amp; HOD BOYS MAKTHAB  CONFLICT RESOLUTION OFFICER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700" kern="1200" dirty="0">
            <a:solidFill>
              <a:sysClr val="window" lastClr="FFFFFF"/>
            </a:solidFill>
            <a:latin typeface="Aptos" panose="02110004020202020204"/>
            <a:ea typeface="+mn-ea"/>
            <a:cs typeface="+mn-cs"/>
          </a:endParaRPr>
        </a:p>
      </dsp:txBody>
      <dsp:txXfrm>
        <a:off x="4412028" y="2680450"/>
        <a:ext cx="3076704" cy="1008148"/>
      </dsp:txXfrm>
    </dsp:sp>
    <dsp:sp modelId="{089955CF-E2AD-43BA-8452-1D0ADAD7407A}">
      <dsp:nvSpPr>
        <dsp:cNvPr id="0" name=""/>
        <dsp:cNvSpPr/>
      </dsp:nvSpPr>
      <dsp:spPr>
        <a:xfrm rot="18317660">
          <a:off x="7315162" y="2778523"/>
          <a:ext cx="970743" cy="19687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34990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66704" y="2794153"/>
        <a:ext cx="0" cy="0"/>
      </dsp:txXfrm>
    </dsp:sp>
    <dsp:sp modelId="{85EC97A0-86D9-4CC4-98A4-EAD268570E62}">
      <dsp:nvSpPr>
        <dsp:cNvPr id="0" name=""/>
        <dsp:cNvSpPr/>
      </dsp:nvSpPr>
      <dsp:spPr>
        <a:xfrm>
          <a:off x="8080970" y="2043901"/>
          <a:ext cx="1393229" cy="69661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MUAAZ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MUFTI DAYA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ML YUSUF</a:t>
          </a:r>
        </a:p>
      </dsp:txBody>
      <dsp:txXfrm>
        <a:off x="8101373" y="2064304"/>
        <a:ext cx="1352423" cy="655808"/>
      </dsp:txXfrm>
    </dsp:sp>
    <dsp:sp modelId="{606C8124-07ED-4B99-A54A-E814514AA4CC}">
      <dsp:nvSpPr>
        <dsp:cNvPr id="0" name=""/>
        <dsp:cNvSpPr/>
      </dsp:nvSpPr>
      <dsp:spPr>
        <a:xfrm rot="53880">
          <a:off x="7520062" y="3179076"/>
          <a:ext cx="560942" cy="19687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8050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86732" y="3174679"/>
        <a:ext cx="0" cy="0"/>
      </dsp:txXfrm>
    </dsp:sp>
    <dsp:sp modelId="{AFE33042-28D7-4B66-95DC-C3919B6D1DB8}">
      <dsp:nvSpPr>
        <dsp:cNvPr id="0" name=""/>
        <dsp:cNvSpPr/>
      </dsp:nvSpPr>
      <dsp:spPr>
        <a:xfrm>
          <a:off x="8080970" y="2845008"/>
          <a:ext cx="1393229" cy="69661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MAINTENANCE</a:t>
          </a:r>
        </a:p>
      </dsp:txBody>
      <dsp:txXfrm>
        <a:off x="8101373" y="2865411"/>
        <a:ext cx="1352423" cy="655808"/>
      </dsp:txXfrm>
    </dsp:sp>
    <dsp:sp modelId="{961EE71C-15D4-424C-9C4B-A17014C7BD9C}">
      <dsp:nvSpPr>
        <dsp:cNvPr id="0" name=""/>
        <dsp:cNvSpPr/>
      </dsp:nvSpPr>
      <dsp:spPr>
        <a:xfrm rot="3335143">
          <a:off x="7304337" y="3584029"/>
          <a:ext cx="992392" cy="19687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786228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806978" y="3559384"/>
        <a:ext cx="0" cy="0"/>
      </dsp:txXfrm>
    </dsp:sp>
    <dsp:sp modelId="{4C285026-2A89-4738-A401-CE3033869D9E}">
      <dsp:nvSpPr>
        <dsp:cNvPr id="0" name=""/>
        <dsp:cNvSpPr/>
      </dsp:nvSpPr>
      <dsp:spPr>
        <a:xfrm>
          <a:off x="8080970" y="3654914"/>
          <a:ext cx="1393229" cy="69661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96B2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96B2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96B2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SECURITY</a:t>
          </a:r>
          <a:endParaRPr lang="en-ZA" sz="8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8101373" y="3675317"/>
        <a:ext cx="1352423" cy="655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C600D9-7B44-4236-97CC-2509E7B0FB2A}">
      <dsp:nvSpPr>
        <dsp:cNvPr id="0" name=""/>
        <dsp:cNvSpPr/>
      </dsp:nvSpPr>
      <dsp:spPr>
        <a:xfrm>
          <a:off x="0" y="2244580"/>
          <a:ext cx="3018316" cy="188600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15608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15608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SHURA</a:t>
          </a:r>
        </a:p>
      </dsp:txBody>
      <dsp:txXfrm>
        <a:off x="55239" y="2299819"/>
        <a:ext cx="2907838" cy="1775523"/>
      </dsp:txXfrm>
    </dsp:sp>
    <dsp:sp modelId="{3704D922-AF86-4ADF-82AD-61DECC303816}">
      <dsp:nvSpPr>
        <dsp:cNvPr id="0" name=""/>
        <dsp:cNvSpPr/>
      </dsp:nvSpPr>
      <dsp:spPr>
        <a:xfrm rot="117000">
          <a:off x="3018187" y="3187385"/>
          <a:ext cx="445669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2193451" y="7042"/>
              </a:lnTo>
            </a:path>
          </a:pathLst>
        </a:custGeom>
        <a:noFill/>
        <a:ln w="12700" cap="flat" cmpd="sng" algn="ctr">
          <a:solidFill>
            <a:srgbClr val="E9713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3230265" y="3183649"/>
        <a:ext cx="0" cy="0"/>
      </dsp:txXfrm>
    </dsp:sp>
    <dsp:sp modelId="{4C62A071-F6B0-4591-A602-3EFF48D0B55E}">
      <dsp:nvSpPr>
        <dsp:cNvPr id="0" name=""/>
        <dsp:cNvSpPr/>
      </dsp:nvSpPr>
      <dsp:spPr>
        <a:xfrm>
          <a:off x="3463727" y="2554797"/>
          <a:ext cx="2301839" cy="1295897"/>
        </a:xfrm>
        <a:prstGeom prst="roundRect">
          <a:avLst>
            <a:gd name="adj" fmla="val 10000"/>
          </a:avLst>
        </a:prstGeom>
        <a:solidFill>
          <a:sysClr val="windowText" lastClr="000000">
            <a:lumMod val="65000"/>
            <a:lumOff val="35000"/>
          </a:sys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APA ASMAA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400" kern="1200" dirty="0">
              <a:solidFill>
                <a:sysClr val="window" lastClr="FFFFFF"/>
              </a:solidFill>
              <a:latin typeface="Aptos" panose="02110004020202020204"/>
              <a:ea typeface="+mn-ea"/>
              <a:cs typeface="+mn-cs"/>
            </a:rPr>
            <a:t>(HEAD OF GIRLS CAMPUS )</a:t>
          </a:r>
        </a:p>
      </dsp:txBody>
      <dsp:txXfrm>
        <a:off x="3501683" y="2592753"/>
        <a:ext cx="2225927" cy="1219985"/>
      </dsp:txXfrm>
    </dsp:sp>
    <dsp:sp modelId="{99D27E5A-E444-494B-AA06-2F3229DD8117}">
      <dsp:nvSpPr>
        <dsp:cNvPr id="0" name=""/>
        <dsp:cNvSpPr/>
      </dsp:nvSpPr>
      <dsp:spPr>
        <a:xfrm rot="17686326">
          <a:off x="5204942" y="2318814"/>
          <a:ext cx="1929892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31583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105865" y="2350183"/>
        <a:ext cx="0" cy="0"/>
      </dsp:txXfrm>
    </dsp:sp>
    <dsp:sp modelId="{9C039895-5C5C-4AA7-9AAE-7261BB427C0F}">
      <dsp:nvSpPr>
        <dsp:cNvPr id="0" name=""/>
        <dsp:cNvSpPr/>
      </dsp:nvSpPr>
      <dsp:spPr>
        <a:xfrm>
          <a:off x="6574210" y="965200"/>
          <a:ext cx="1100900" cy="970476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RR-3</a:t>
          </a:r>
        </a:p>
      </dsp:txBody>
      <dsp:txXfrm>
        <a:off x="6602634" y="993624"/>
        <a:ext cx="1044052" cy="913628"/>
      </dsp:txXfrm>
    </dsp:sp>
    <dsp:sp modelId="{F024A282-EB3F-48DA-8C59-5CCD5FE81B97}">
      <dsp:nvSpPr>
        <dsp:cNvPr id="0" name=""/>
        <dsp:cNvSpPr/>
      </dsp:nvSpPr>
      <dsp:spPr>
        <a:xfrm rot="21290958">
          <a:off x="7674954" y="1439184"/>
          <a:ext cx="77439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323247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11572" y="1445209"/>
        <a:ext cx="0" cy="0"/>
      </dsp:txXfrm>
    </dsp:sp>
    <dsp:sp modelId="{8B6808AB-2538-4913-9085-F4A03B864EED}">
      <dsp:nvSpPr>
        <dsp:cNvPr id="0" name=""/>
        <dsp:cNvSpPr/>
      </dsp:nvSpPr>
      <dsp:spPr>
        <a:xfrm>
          <a:off x="7752237" y="864102"/>
          <a:ext cx="1721962" cy="11587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YASMEEN AND APA ASMAA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MARIAM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AMEERA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NASREEN</a:t>
          </a:r>
        </a:p>
      </dsp:txBody>
      <dsp:txXfrm>
        <a:off x="7786176" y="898041"/>
        <a:ext cx="1654084" cy="1090891"/>
      </dsp:txXfrm>
    </dsp:sp>
    <dsp:sp modelId="{A44D6F58-C8AF-462D-8B65-9ED277AACF3E}">
      <dsp:nvSpPr>
        <dsp:cNvPr id="0" name=""/>
        <dsp:cNvSpPr/>
      </dsp:nvSpPr>
      <dsp:spPr>
        <a:xfrm rot="19547380">
          <a:off x="5679527" y="2915384"/>
          <a:ext cx="994549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7765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142261" y="2916579"/>
        <a:ext cx="0" cy="0"/>
      </dsp:txXfrm>
    </dsp:sp>
    <dsp:sp modelId="{CE2DD567-F781-4801-8994-837BD990FD32}">
      <dsp:nvSpPr>
        <dsp:cNvPr id="0" name=""/>
        <dsp:cNvSpPr/>
      </dsp:nvSpPr>
      <dsp:spPr>
        <a:xfrm>
          <a:off x="6588038" y="2276403"/>
          <a:ext cx="1100900" cy="734350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AALIMA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MAKHTAB  APA K</a:t>
          </a:r>
        </a:p>
      </dsp:txBody>
      <dsp:txXfrm>
        <a:off x="6609546" y="2297911"/>
        <a:ext cx="1057884" cy="691334"/>
      </dsp:txXfrm>
    </dsp:sp>
    <dsp:sp modelId="{F7FACCF2-ABA2-4986-A662-3C70C091AB3B}">
      <dsp:nvSpPr>
        <dsp:cNvPr id="0" name=""/>
        <dsp:cNvSpPr/>
      </dsp:nvSpPr>
      <dsp:spPr>
        <a:xfrm rot="3679877">
          <a:off x="7624476" y="2744513"/>
          <a:ext cx="247806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05674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50844" y="2743884"/>
        <a:ext cx="0" cy="0"/>
      </dsp:txXfrm>
    </dsp:sp>
    <dsp:sp modelId="{B5D3A5E8-D992-45BC-BBBE-E66D2D9E6C6F}">
      <dsp:nvSpPr>
        <dsp:cNvPr id="0" name=""/>
        <dsp:cNvSpPr/>
      </dsp:nvSpPr>
      <dsp:spPr>
        <a:xfrm>
          <a:off x="7807822" y="2084593"/>
          <a:ext cx="1666377" cy="155282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</a:t>
          </a:r>
          <a:r>
            <a:rPr lang="en-ZA" sz="12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ZAAKIRAH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MAIMOONAH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baseline="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  <a:endParaRPr lang="en-ZA" sz="1200" kern="1200" dirty="0">
            <a:solidFill>
              <a:sysClr val="window" lastClr="FFFFFF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7853303" y="2130074"/>
        <a:ext cx="1575415" cy="1461863"/>
      </dsp:txXfrm>
    </dsp:sp>
    <dsp:sp modelId="{7A3970FA-F181-40C9-B8D1-A07995CB94CD}">
      <dsp:nvSpPr>
        <dsp:cNvPr id="0" name=""/>
        <dsp:cNvSpPr/>
      </dsp:nvSpPr>
      <dsp:spPr>
        <a:xfrm rot="1868724">
          <a:off x="5692205" y="3458202"/>
          <a:ext cx="1017897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808399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192535" y="3431040"/>
        <a:ext cx="0" cy="0"/>
      </dsp:txXfrm>
    </dsp:sp>
    <dsp:sp modelId="{0B8D3865-3030-4DE9-94A5-CE0A511D3070}">
      <dsp:nvSpPr>
        <dsp:cNvPr id="0" name=""/>
        <dsp:cNvSpPr/>
      </dsp:nvSpPr>
      <dsp:spPr>
        <a:xfrm>
          <a:off x="6636741" y="3279774"/>
          <a:ext cx="1100900" cy="898879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ACADEMICS GRADE 4-9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 </a:t>
          </a:r>
        </a:p>
      </dsp:txBody>
      <dsp:txXfrm>
        <a:off x="6663068" y="3306101"/>
        <a:ext cx="1048246" cy="846225"/>
      </dsp:txXfrm>
    </dsp:sp>
    <dsp:sp modelId="{B2A78C51-C379-4F01-A011-46990B36FE53}">
      <dsp:nvSpPr>
        <dsp:cNvPr id="0" name=""/>
        <dsp:cNvSpPr/>
      </dsp:nvSpPr>
      <dsp:spPr>
        <a:xfrm rot="4769230">
          <a:off x="7568572" y="3924767"/>
          <a:ext cx="413604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77672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83654" y="3920492"/>
        <a:ext cx="0" cy="0"/>
      </dsp:txXfrm>
    </dsp:sp>
    <dsp:sp modelId="{C010B2B1-F611-4F08-9368-1212DD22D8C3}">
      <dsp:nvSpPr>
        <dsp:cNvPr id="0" name=""/>
        <dsp:cNvSpPr/>
      </dsp:nvSpPr>
      <dsp:spPr>
        <a:xfrm>
          <a:off x="7813106" y="3678289"/>
          <a:ext cx="1661093" cy="91517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 NAZEERA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AMANAH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AYESHA</a:t>
          </a:r>
        </a:p>
      </dsp:txBody>
      <dsp:txXfrm>
        <a:off x="7839910" y="3705093"/>
        <a:ext cx="1607485" cy="861564"/>
      </dsp:txXfrm>
    </dsp:sp>
    <dsp:sp modelId="{BA459797-EF8F-45E7-86FA-8F76F628E2D1}">
      <dsp:nvSpPr>
        <dsp:cNvPr id="0" name=""/>
        <dsp:cNvSpPr/>
      </dsp:nvSpPr>
      <dsp:spPr>
        <a:xfrm rot="3622330">
          <a:off x="5309350" y="3979263"/>
          <a:ext cx="1804524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1151066" y="7042"/>
              </a:lnTo>
            </a:path>
          </a:pathLst>
        </a:custGeom>
        <a:noFill/>
        <a:ln w="12700" cap="flat" cmpd="sng" algn="ctr">
          <a:solidFill>
            <a:srgbClr val="196B2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6228524" y="3925524"/>
        <a:ext cx="0" cy="0"/>
      </dsp:txXfrm>
    </dsp:sp>
    <dsp:sp modelId="{2FF49871-B5A8-43D5-918B-80564B17D71A}">
      <dsp:nvSpPr>
        <dsp:cNvPr id="0" name=""/>
        <dsp:cNvSpPr/>
      </dsp:nvSpPr>
      <dsp:spPr>
        <a:xfrm>
          <a:off x="6657659" y="4404162"/>
          <a:ext cx="1100900" cy="734350"/>
        </a:xfrm>
        <a:prstGeom prst="roundRect">
          <a:avLst>
            <a:gd name="adj" fmla="val 10000"/>
          </a:avLst>
        </a:prstGeom>
        <a:solidFill>
          <a:srgbClr val="A02B93">
            <a:lumMod val="75000"/>
          </a:srgb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HOD HIFZ       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K/APA FAATIMA</a:t>
          </a:r>
        </a:p>
      </dsp:txBody>
      <dsp:txXfrm>
        <a:off x="6679167" y="4425670"/>
        <a:ext cx="1057884" cy="691334"/>
      </dsp:txXfrm>
    </dsp:sp>
    <dsp:sp modelId="{01C07F18-6359-4FB0-BE09-9BF8B25BBD98}">
      <dsp:nvSpPr>
        <dsp:cNvPr id="0" name=""/>
        <dsp:cNvSpPr/>
      </dsp:nvSpPr>
      <dsp:spPr>
        <a:xfrm rot="4798768">
          <a:off x="7618897" y="4930062"/>
          <a:ext cx="338164" cy="15556"/>
        </a:xfrm>
        <a:custGeom>
          <a:avLst/>
          <a:gdLst/>
          <a:ahLst/>
          <a:cxnLst/>
          <a:rect l="0" t="0" r="0" b="0"/>
          <a:pathLst>
            <a:path>
              <a:moveTo>
                <a:pt x="0" y="7042"/>
              </a:moveTo>
              <a:lnTo>
                <a:pt x="437359" y="7042"/>
              </a:lnTo>
            </a:path>
          </a:pathLst>
        </a:custGeom>
        <a:noFill/>
        <a:ln w="12700" cap="flat" cmpd="sng" algn="ctr">
          <a:solidFill>
            <a:srgbClr val="0F9E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ptos" panose="02110004020202020204"/>
            <a:ea typeface="+mn-ea"/>
            <a:cs typeface="+mn-cs"/>
          </a:endParaRPr>
        </a:p>
      </dsp:txBody>
      <dsp:txXfrm>
        <a:off x="7794833" y="4928044"/>
        <a:ext cx="0" cy="0"/>
      </dsp:txXfrm>
    </dsp:sp>
    <dsp:sp modelId="{1E52D635-ED72-46C8-BC81-AA68AA6CF8C2}">
      <dsp:nvSpPr>
        <dsp:cNvPr id="0" name=""/>
        <dsp:cNvSpPr/>
      </dsp:nvSpPr>
      <dsp:spPr>
        <a:xfrm>
          <a:off x="7817400" y="4679464"/>
          <a:ext cx="1656799" cy="8497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F9E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0F9E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0F9E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APA FAATIMA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HAFSA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2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APA SUMAIYA</a:t>
          </a:r>
        </a:p>
      </dsp:txBody>
      <dsp:txXfrm>
        <a:off x="7842289" y="4704353"/>
        <a:ext cx="1607021" cy="7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</dgm:alg>
                        </dgm:if>
                        <dgm:else name="Name28">
                          <dgm:alg type="conn"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</dgm:alg>
                        </dgm:if>
                        <dgm:else name="Name28">
                          <dgm:alg type="conn"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</dgm:alg>
                        </dgm:if>
                        <dgm:else name="Name28">
                          <dgm:alg type="conn"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</dgm:alg>
                        </dgm:if>
                        <dgm:else name="Name28">
                          <dgm:alg type="conn"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997-0872-4046-97FF-9D5C65497DDD}" type="datetimeFigureOut">
              <a:rPr lang="en-ZA" smtClean="0"/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FE1AF-30E0-40AB-A643-D787B950FD15}" type="slidenum">
              <a:rPr lang="en-ZA" smtClean="0"/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FE1AF-30E0-40AB-A643-D787B950FD15}" type="slidenum">
              <a:rPr lang="en-ZA" smtClean="0"/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FE1AF-30E0-40AB-A643-D787B950FD15}" type="slidenum">
              <a:rPr lang="en-ZA" smtClean="0"/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FE1AF-30E0-40AB-A643-D787B950FD15}" type="slidenum">
              <a:rPr lang="en-ZA" smtClean="0"/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FE1AF-30E0-40AB-A643-D787B950FD15}" type="slidenum">
              <a:rPr lang="en-ZA" smtClean="0"/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A0BC-FD9A-4DA4-896E-4B8A77B0666A}" type="datetimeFigureOut">
              <a:rPr lang="en-ZA" smtClean="0"/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5A525-D2E5-4406-8D66-AB376BF45D1D}" type="slidenum">
              <a:rPr lang="en-ZA" smtClean="0"/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b="1" u="sng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PURPOSE</a:t>
            </a:r>
            <a:br>
              <a:rPr lang="en-US" sz="4000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4000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5791" y="4745317"/>
            <a:ext cx="4126272" cy="1375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To build an </a:t>
            </a: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Ummati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who is of benefit to humanity</a:t>
            </a:r>
            <a:b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endParaRPr lang="en-US" sz="24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A blue and white logo&#10;&#10;Description automatically generated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22832"/>
            <a:ext cx="5608320" cy="39678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81727" y="511388"/>
            <a:ext cx="3025303" cy="6336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/>
              <a:t>Included in these measures    are the following </a:t>
            </a: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Fully registered with the Department of Education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Ensuring accountability from all staff 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Standardization of working hours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Professionalizing our admin department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D6 communicator &amp; fee statements 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Timeous academic interventions when needed for students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Improving parent / teacher interaction &amp; communication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Hifz &amp; </a:t>
            </a:r>
            <a:r>
              <a:rPr lang="en-US" sz="1700" dirty="0" err="1"/>
              <a:t>Makhtab</a:t>
            </a:r>
            <a:r>
              <a:rPr lang="en-US" sz="1700" dirty="0"/>
              <a:t> update</a:t>
            </a:r>
            <a:endParaRPr lang="en-US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09502" y="2155858"/>
            <a:ext cx="3615776" cy="255816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8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0" name="Freeform: Shap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1" descr="A logo of a book&#10;&#10;Description automatically generated"/>
          <p:cNvPicPr>
            <a:picLocks noChangeAspect="1"/>
          </p:cNvPicPr>
          <p:nvPr/>
        </p:nvPicPr>
        <p:blipFill>
          <a:blip r:embed="rId1"/>
          <a:srcRect t="2314" r="-3" b="14679"/>
          <a:stretch>
            <a:fillRect/>
          </a:stretch>
        </p:blipFill>
        <p:spPr>
          <a:xfrm>
            <a:off x="289033" y="610728"/>
            <a:ext cx="2399738" cy="1582606"/>
          </a:xfrm>
          <a:prstGeom prst="rect">
            <a:avLst/>
          </a:prstGeom>
        </p:spPr>
      </p:pic>
      <p:sp>
        <p:nvSpPr>
          <p:cNvPr id="32" name="Freeform: Shape 3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close-up of a diagram&#10;&#10;Description automatically generated"/>
          <p:cNvPicPr>
            <a:picLocks noChangeAspect="1"/>
          </p:cNvPicPr>
          <p:nvPr/>
        </p:nvPicPr>
        <p:blipFill>
          <a:blip r:embed="rId2"/>
          <a:srcRect r="1" b="14729"/>
          <a:stretch>
            <a:fillRect/>
          </a:stretch>
        </p:blipFill>
        <p:spPr>
          <a:xfrm>
            <a:off x="4996543" y="1175657"/>
            <a:ext cx="7043057" cy="485502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81727" y="272144"/>
            <a:ext cx="3025303" cy="5923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Acquisition of the new property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Update of the future building project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Introduction of extra curricular activities in the future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Payment of fees timeously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Productive collaboration between parents and the school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Question &amp; Answers?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09502" y="2155858"/>
            <a:ext cx="3615776" cy="25581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1371" y="812586"/>
            <a:ext cx="8120743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Freeform: Shape 4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9" name="Rectangle 4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</a:t>
            </a:r>
            <a:endParaRPr lang="en-ZA" sz="40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Our vision is to create a learning environment that fosters the development of individuals with exemplary character, academic excellence, and a strong grounding in </a:t>
            </a:r>
            <a:r>
              <a:rPr lang="en-US" sz="2000" dirty="0" err="1"/>
              <a:t>deen</a:t>
            </a:r>
            <a:r>
              <a:rPr lang="en-US" sz="2000" dirty="0"/>
              <a:t>. Through this holistic educational approach, we aspire to empower students to serve the ummah with integrity and responsibility while upholding every aspect of </a:t>
            </a:r>
            <a:r>
              <a:rPr lang="en-US" sz="2000" dirty="0" err="1"/>
              <a:t>deen</a:t>
            </a:r>
            <a:r>
              <a:rPr lang="en-US" sz="2000" dirty="0"/>
              <a:t> without any compromise. </a:t>
            </a:r>
            <a:endParaRPr lang="en-ZA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02" y="2155859"/>
            <a:ext cx="3615776" cy="25581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endParaRPr lang="en-ZA" sz="4000" b="1" u="sng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1727" y="337458"/>
            <a:ext cx="3025303" cy="585807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To cultivate future generations within a nurturing environment grounded on core </a:t>
            </a:r>
            <a:r>
              <a:rPr lang="en-ZA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islamic</a:t>
            </a: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values, fostering a profound love for Allah Ta’ala, the holy Quran, and the blessed Sunnah as guided by the </a:t>
            </a:r>
            <a:r>
              <a:rPr lang="en-ZA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Ahlus</a:t>
            </a: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Sunnah </a:t>
            </a:r>
            <a:r>
              <a:rPr lang="en-ZA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wal</a:t>
            </a: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ZA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Jama’ah</a:t>
            </a: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and interpreted by the teachings of the four imams and pious predecessors. Our commitment extends to instilling values of respect, honesty, integrity, compassion, </a:t>
            </a:r>
            <a:r>
              <a:rPr lang="en-ZA" sz="2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ikhlaas</a:t>
            </a:r>
            <a:r>
              <a:rPr lang="en-ZA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 (sincerity), and fairness, shaping individuals who embody these virtues in their daily lives and interactions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ZA" sz="17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02" y="2155859"/>
            <a:ext cx="3615776" cy="25581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  </a:t>
            </a:r>
            <a:r>
              <a:rPr lang="en-US" sz="4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  <a:endParaRPr lang="en-ZA" sz="4000" b="1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Respect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Ikhlaas</a:t>
            </a: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 And Sincerity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Honesty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Integrity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Fairness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Compassion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Perseverance 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n-ZA" sz="2000" dirty="0">
                <a:latin typeface="Calibri" panose="020F0502020204030204" pitchFamily="34" charset="0"/>
                <a:ea typeface="Calibri" panose="020F0502020204030204" pitchFamily="34" charset="0"/>
              </a:rPr>
              <a:t>Sacrifice</a:t>
            </a:r>
            <a:endParaRPr lang="en-ZA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ZA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502" y="2155859"/>
            <a:ext cx="3615776" cy="255816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Freeform: Shape 9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0" name="Rectangle 9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6722" y="586855"/>
            <a:ext cx="3201366" cy="33874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1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ACCOUNTABILITY</a:t>
            </a:r>
            <a:endParaRPr lang="en-US" sz="28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1727" y="649480"/>
            <a:ext cx="3025303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New accountability measures have been introduced with the goal of enhancing the quality of education we provide</a:t>
            </a:r>
            <a:endParaRPr lang="en-US" sz="20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09502" y="2155858"/>
            <a:ext cx="3615776" cy="25581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358900" y="244475"/>
          <a:ext cx="9474200" cy="636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358900" y="244475"/>
          <a:ext cx="9474200" cy="636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358900" y="244475"/>
          <a:ext cx="9474200" cy="636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358900" y="244475"/>
          <a:ext cx="9474200" cy="636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bb0866-4720-443e-a97f-a4bff53d48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715E20346C14FA450E860906DBE5D" ma:contentTypeVersion="6" ma:contentTypeDescription="Create a new document." ma:contentTypeScope="" ma:versionID="40ef83dd1e35e35c1eb3bbb3ecbe6904">
  <xsd:schema xmlns:xsd="http://www.w3.org/2001/XMLSchema" xmlns:xs="http://www.w3.org/2001/XMLSchema" xmlns:p="http://schemas.microsoft.com/office/2006/metadata/properties" xmlns:ns3="93bb0866-4720-443e-a97f-a4bff53d48a0" targetNamespace="http://schemas.microsoft.com/office/2006/metadata/properties" ma:root="true" ma:fieldsID="bd5db6a57aa9e6487541cf5d22fda1b5" ns3:_="">
    <xsd:import namespace="93bb0866-4720-443e-a97f-a4bff53d48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b0866-4720-443e-a97f-a4bff53d48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4A496E-6C76-4FDB-8DFB-38A52BBB4E09}">
  <ds:schemaRefs/>
</ds:datastoreItem>
</file>

<file path=customXml/itemProps2.xml><?xml version="1.0" encoding="utf-8"?>
<ds:datastoreItem xmlns:ds="http://schemas.openxmlformats.org/officeDocument/2006/customXml" ds:itemID="{BE1F8DC2-36E2-4991-AB84-859E607C3806}">
  <ds:schemaRefs/>
</ds:datastoreItem>
</file>

<file path=customXml/itemProps3.xml><?xml version="1.0" encoding="utf-8"?>
<ds:datastoreItem xmlns:ds="http://schemas.openxmlformats.org/officeDocument/2006/customXml" ds:itemID="{87987DA4-0896-4DCC-82F5-E3E9689CBA0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1741</Words>
  <Application>WPS Presentation</Application>
  <PresentationFormat>Widescreen</PresentationFormat>
  <Paragraphs>71</Paragraphs>
  <Slides>12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Times New Roman</vt:lpstr>
      <vt:lpstr>Aptos</vt:lpstr>
      <vt:lpstr>Segoe Print</vt:lpstr>
      <vt:lpstr>Calibri Light</vt:lpstr>
      <vt:lpstr>Microsoft YaHei</vt:lpstr>
      <vt:lpstr>Arial Unicode MS</vt:lpstr>
      <vt:lpstr>Office Theme</vt:lpstr>
      <vt:lpstr>PURPOSE  </vt:lpstr>
      <vt:lpstr>VISION</vt:lpstr>
      <vt:lpstr>MISSION</vt:lpstr>
      <vt:lpstr>  VALUES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Abdurrahmaan Saloojee</dc:creator>
  <cp:lastModifiedBy>Sibangani Ngwenya</cp:lastModifiedBy>
  <cp:revision>11</cp:revision>
  <dcterms:created xsi:type="dcterms:W3CDTF">2024-07-04T16:54:00Z</dcterms:created>
  <dcterms:modified xsi:type="dcterms:W3CDTF">2024-10-23T10:53:21Z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0x010100B3B715E20346C14FA450E860906DBE5D</vt:lpwstr>
  </property>
  <property fmtid="{D5CDD505-2E9C-101B-9397-08002B2CF9AE}" pid="3" name="ICV">
    <vt:lpwstr>8D74BDBA49D44AE5BE15C48D557DC1D0_13</vt:lpwstr>
  </property>
  <property fmtid="{D5CDD505-2E9C-101B-9397-08002B2CF9AE}" pid="4" name="KSOProductBuildVer">
    <vt:lpwstr>1033-12.2.0.18607</vt:lpwstr>
  </property>
</Properties>
</file>